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10.fntdata" ContentType="application/x-fontdata"/>
  <Override PartName="/ppt/fonts/font1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media/image11.svg" ContentType="image/svg+xml"/>
  <Override PartName="/ppt/media/image7.svg" ContentType="image/svg+xml"/>
  <Override PartName="/ppt/media/image9.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50" r:id="rId3"/>
    <p:sldMasterId id="2147483653" r:id="rId4"/>
    <p:sldMasterId id="2147483655" r:id="rId5"/>
    <p:sldMasterId id="2147483657" r:id="rId6"/>
  </p:sldMasterIdLst>
  <p:notesMasterIdLst>
    <p:notesMasterId r:id="rId17"/>
  </p:notesMasterIdLst>
  <p:sldIdLst>
    <p:sldId id="256" r:id="rId7"/>
    <p:sldId id="257" r:id="rId8"/>
    <p:sldId id="258" r:id="rId9"/>
    <p:sldId id="273" r:id="rId10"/>
    <p:sldId id="274" r:id="rId11"/>
    <p:sldId id="277" r:id="rId12"/>
    <p:sldId id="275" r:id="rId13"/>
    <p:sldId id="276" r:id="rId14"/>
    <p:sldId id="278" r:id="rId15"/>
    <p:sldId id="283" r:id="rId16"/>
    <p:sldId id="268" r:id="rId18"/>
    <p:sldId id="284" r:id="rId19"/>
    <p:sldId id="285" r:id="rId20"/>
    <p:sldId id="272" r:id="rId21"/>
  </p:sldIdLst>
  <p:sldSz cx="12192000" cy="6858000"/>
  <p:notesSz cx="6858000" cy="9144000"/>
  <p:embeddedFontLst>
    <p:embeddedFont>
      <p:font typeface="Calibri" panose="020F0502020204030204" charset="0"/>
      <p:regular r:id="rId25"/>
      <p:bold r:id="rId26"/>
      <p:italic r:id="rId27"/>
      <p:boldItalic r:id="rId28"/>
    </p:embeddedFont>
    <p:embeddedFont>
      <p:font typeface="Source Han Sans" panose="020B0500000000000000" charset="-122"/>
      <p:regular r:id="rId29"/>
    </p:embeddedFont>
    <p:embeddedFont>
      <p:font typeface="华文中宋" panose="02010600040101010101" charset="-122"/>
      <p:regular r:id="rId30"/>
    </p:embeddedFont>
    <p:embeddedFont>
      <p:font typeface="Source Han Sans CN Bold" panose="020B0800000000000000" charset="-122"/>
      <p:bold r:id="rId31"/>
    </p:embeddedFont>
    <p:embeddedFont>
      <p:font typeface="Dream-XinCuSongGB" panose="02010604000000000000" charset="-122"/>
      <p:regular r:id="rId32"/>
    </p:embeddedFont>
    <p:embeddedFont>
      <p:font typeface="微软雅黑" panose="020B0503020204020204" charset="-122"/>
      <p:regular r:id="rId33"/>
    </p:embeddedFont>
    <p:embeddedFont>
      <p:font typeface="等线" panose="02010600030101010101" charset="-122"/>
      <p:regular r:id="rId34"/>
    </p:embeddedFont>
    <p:embeddedFont>
      <p:font typeface="等线 Light" panose="02010600030101010101" charset="-122"/>
      <p:regular r:id="rId35"/>
    </p:embeddedFont>
  </p:embeddedFontLst>
  <p:custDataLst>
    <p:tags r:id="rId36"/>
  </p:custData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3.xml"/><Relationship Id="rId8" Type="http://schemas.openxmlformats.org/officeDocument/2006/relationships/slide" Target="slides/slide2.xml"/><Relationship Id="rId7" Type="http://schemas.openxmlformats.org/officeDocument/2006/relationships/slide" Target="slides/slide1.xml"/><Relationship Id="rId6" Type="http://schemas.openxmlformats.org/officeDocument/2006/relationships/slideMaster" Target="slideMasters/slideMaster5.xml"/><Relationship Id="rId5" Type="http://schemas.openxmlformats.org/officeDocument/2006/relationships/slideMaster" Target="slideMasters/slideMaster4.xml"/><Relationship Id="rId4" Type="http://schemas.openxmlformats.org/officeDocument/2006/relationships/slideMaster" Target="slideMasters/slideMaster3.xml"/><Relationship Id="rId36" Type="http://schemas.openxmlformats.org/officeDocument/2006/relationships/tags" Target="tags/tag73.xml"/><Relationship Id="rId35" Type="http://schemas.openxmlformats.org/officeDocument/2006/relationships/font" Target="fonts/font11.fntdata"/><Relationship Id="rId34" Type="http://schemas.openxmlformats.org/officeDocument/2006/relationships/font" Target="fonts/font10.fntdata"/><Relationship Id="rId33" Type="http://schemas.openxmlformats.org/officeDocument/2006/relationships/font" Target="fonts/font9.fntdata"/><Relationship Id="rId32" Type="http://schemas.openxmlformats.org/officeDocument/2006/relationships/font" Target="fonts/font8.fntdata"/><Relationship Id="rId31" Type="http://schemas.openxmlformats.org/officeDocument/2006/relationships/font" Target="fonts/font7.fntdata"/><Relationship Id="rId30" Type="http://schemas.openxmlformats.org/officeDocument/2006/relationships/font" Target="fonts/font6.fntdata"/><Relationship Id="rId3" Type="http://schemas.openxmlformats.org/officeDocument/2006/relationships/slideMaster" Target="slideMasters/slideMaster2.xml"/><Relationship Id="rId29" Type="http://schemas.openxmlformats.org/officeDocument/2006/relationships/font" Target="fonts/font5.fntdata"/><Relationship Id="rId28" Type="http://schemas.openxmlformats.org/officeDocument/2006/relationships/font" Target="fonts/font4.fntdata"/><Relationship Id="rId27" Type="http://schemas.openxmlformats.org/officeDocument/2006/relationships/font" Target="fonts/font3.fntdata"/><Relationship Id="rId26" Type="http://schemas.openxmlformats.org/officeDocument/2006/relationships/font" Target="fonts/font2.fntdata"/><Relationship Id="rId25" Type="http://schemas.openxmlformats.org/officeDocument/2006/relationships/font" Target="fonts/font1.fntdata"/><Relationship Id="rId24" Type="http://schemas.openxmlformats.org/officeDocument/2006/relationships/tableStyles" Target="tableStyles.xml"/><Relationship Id="rId23" Type="http://schemas.openxmlformats.org/officeDocument/2006/relationships/viewProps" Target="viewProps.xml"/><Relationship Id="rId22" Type="http://schemas.openxmlformats.org/officeDocument/2006/relationships/presProps" Target="presProps.xml"/><Relationship Id="rId21" Type="http://schemas.openxmlformats.org/officeDocument/2006/relationships/slide" Target="slides/slide14.xml"/><Relationship Id="rId20" Type="http://schemas.openxmlformats.org/officeDocument/2006/relationships/slide" Target="slides/slide13.xml"/><Relationship Id="rId2" Type="http://schemas.openxmlformats.org/officeDocument/2006/relationships/theme" Target="theme/theme1.xml"/><Relationship Id="rId19" Type="http://schemas.openxmlformats.org/officeDocument/2006/relationships/slide" Target="slides/slide12.xml"/><Relationship Id="rId18" Type="http://schemas.openxmlformats.org/officeDocument/2006/relationships/slide" Target="slides/slide11.xml"/><Relationship Id="rId17" Type="http://schemas.openxmlformats.org/officeDocument/2006/relationships/notesMaster" Target="notesMasters/notesMaster1.xml"/><Relationship Id="rId16" Type="http://schemas.openxmlformats.org/officeDocument/2006/relationships/slide" Target="slides/slide10.xml"/><Relationship Id="rId15" Type="http://schemas.openxmlformats.org/officeDocument/2006/relationships/slide" Target="slides/slide9.xml"/><Relationship Id="rId14" Type="http://schemas.openxmlformats.org/officeDocument/2006/relationships/slide" Target="slides/slide8.xml"/><Relationship Id="rId13" Type="http://schemas.openxmlformats.org/officeDocument/2006/relationships/slide" Target="slides/slide7.xml"/><Relationship Id="rId12" Type="http://schemas.openxmlformats.org/officeDocument/2006/relationships/slide" Target="slides/slide6.xml"/><Relationship Id="rId11" Type="http://schemas.openxmlformats.org/officeDocument/2006/relationships/slide" Target="slides/slide5.xml"/><Relationship Id="rId10" Type="http://schemas.openxmlformats.org/officeDocument/2006/relationships/slide" Target="slides/slide4.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69923" y="6320049"/>
            <a:ext cx="2911477" cy="226714"/>
          </a:xfrm>
        </p:spPr>
        <p:txBody>
          <a:bodyPr/>
          <a:lstStyle/>
          <a:p>
            <a:fld id="{655F5B96-0AF6-4B6E-8E51-8B624ECCD984}" type="datetimeFigureOut">
              <a:rPr lang="zh-CN" altLang="en-US" smtClean="0"/>
            </a:fld>
            <a:endParaRPr lang="zh-CN" altLang="en-US"/>
          </a:p>
        </p:txBody>
      </p:sp>
      <p:sp>
        <p:nvSpPr>
          <p:cNvPr id="3" name="页脚占位符 2"/>
          <p:cNvSpPr>
            <a:spLocks noGrp="1"/>
          </p:cNvSpPr>
          <p:nvPr>
            <p:ph type="ftr" sz="quarter" idx="11"/>
          </p:nvPr>
        </p:nvSpPr>
        <p:spPr>
          <a:xfrm>
            <a:off x="4038600" y="6320049"/>
            <a:ext cx="4114800" cy="226714"/>
          </a:xfrm>
        </p:spPr>
        <p:txBody>
          <a:bodyPr/>
          <a:lstStyle/>
          <a:p>
            <a:endParaRPr lang="zh-CN" altLang="en-US"/>
          </a:p>
        </p:txBody>
      </p:sp>
      <p:sp>
        <p:nvSpPr>
          <p:cNvPr id="4" name="灯片编号占位符 3"/>
          <p:cNvSpPr>
            <a:spLocks noGrp="1"/>
          </p:cNvSpPr>
          <p:nvPr>
            <p:ph type="sldNum" sz="quarter" idx="12"/>
          </p:nvPr>
        </p:nvSpPr>
        <p:spPr>
          <a:xfrm>
            <a:off x="8610600" y="6320049"/>
            <a:ext cx="2909884" cy="226714"/>
          </a:xfrm>
        </p:spPr>
        <p:txBody>
          <a:bodyPr/>
          <a:lstStyle/>
          <a:p>
            <a:fld id="{C3A94434-5EBC-49E7-9682-3C5A73831477}"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wrap="square">
            <a:normAutofit/>
          </a:body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3"/>
            </p:custDataLst>
          </p:nvPr>
        </p:nvSpPr>
        <p:spPr/>
        <p:txBody>
          <a:bodyPr wrap="square">
            <a:normAutofit/>
          </a:bodyPr>
          <a:lstStyle/>
          <a:p>
            <a:fld id="{5592522B-0F24-4480-B9DD-A9474A6880D6}"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9" Type="http://schemas.openxmlformats.org/officeDocument/2006/relationships/tags" Target="../tags/tag12.xml"/><Relationship Id="rId8" Type="http://schemas.openxmlformats.org/officeDocument/2006/relationships/tags" Target="../tags/tag11.xml"/><Relationship Id="rId7" Type="http://schemas.openxmlformats.org/officeDocument/2006/relationships/tags" Target="../tags/tag10.xml"/><Relationship Id="rId6" Type="http://schemas.openxmlformats.org/officeDocument/2006/relationships/tags" Target="../tags/tag9.xml"/><Relationship Id="rId5" Type="http://schemas.openxmlformats.org/officeDocument/2006/relationships/tags" Target="../tags/tag8.xml"/><Relationship Id="rId4" Type="http://schemas.openxmlformats.org/officeDocument/2006/relationships/tags" Target="../tags/tag7.xml"/><Relationship Id="rId3" Type="http://schemas.openxmlformats.org/officeDocument/2006/relationships/tags" Target="../tags/tag6.xml"/><Relationship Id="rId2" Type="http://schemas.openxmlformats.org/officeDocument/2006/relationships/tags" Target="../tags/tag5.xml"/><Relationship Id="rId12" Type="http://schemas.openxmlformats.org/officeDocument/2006/relationships/theme" Target="../theme/theme3.xml"/><Relationship Id="rId11" Type="http://schemas.openxmlformats.org/officeDocument/2006/relationships/tags" Target="../tags/tag14.xml"/><Relationship Id="rId10" Type="http://schemas.openxmlformats.org/officeDocument/2006/relationships/tags" Target="../tags/tag13.xml"/><Relationship Id="rId1" Type="http://schemas.openxmlformats.org/officeDocument/2006/relationships/slideLayout" Target="../slideLayouts/slideLayout4.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5.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Tree>
  </p:cSld>
  <p:clrMap bg1="lt1" tx1="dk1" bg2="lt2" tx2="dk2" accent1="accent1" accent2="accent2" accent3="accent3" accent4="accent4" accent5="accent5" accent6="accent6" hlink="hlink" folHlink="folHlink"/>
  <p:sldLayoutIdLst>
    <p:sldLayoutId id="2147483649" r:id="rId1"/>
  </p:sldLayoutIdLst>
  <p:txStyles>
    <p:titleStyle/>
    <p:bodyStyle/>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Tree>
  </p:cSld>
  <p:clrMap bg1="lt1" tx1="dk1" bg2="lt2" tx2="dk2" accent1="accent1" accent2="accent2" accent3="accent3" accent4="accent4" accent5="accent5" accent6="accent6" hlink="hlink" folHlink="folHlink"/>
  <p:sldLayoutIdLst>
    <p:sldLayoutId id="2147483651" r:id="rId1"/>
    <p:sldLayoutId id="2147483652" r:id="rId2"/>
  </p:sldLayoutIdLst>
  <p:txStyles>
    <p:titleStyle/>
    <p:bodyStyle/>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11" name="图形 7"/>
          <p:cNvGrpSpPr/>
          <p:nvPr userDrawn="1">
            <p:custDataLst>
              <p:tags r:id="rId2"/>
            </p:custDataLst>
          </p:nvPr>
        </p:nvGrpSpPr>
        <p:grpSpPr>
          <a:xfrm flipH="1">
            <a:off x="10695940" y="391160"/>
            <a:ext cx="1125461" cy="1041400"/>
            <a:chOff x="374327" y="-3935993"/>
            <a:chExt cx="899363" cy="832092"/>
          </a:xfrm>
          <a:solidFill>
            <a:schemeClr val="bg2"/>
          </a:solidFill>
        </p:grpSpPr>
        <p:sp useBgFill="1">
          <p:nvSpPr>
            <p:cNvPr id="12" name="任意多边形: 形状 11"/>
            <p:cNvSpPr/>
            <p:nvPr>
              <p:custDataLst>
                <p:tags r:id="rId3"/>
              </p:custDataLst>
            </p:nvPr>
          </p:nvSpPr>
          <p:spPr>
            <a:xfrm>
              <a:off x="441598" y="-3935993"/>
              <a:ext cx="832092" cy="832092"/>
            </a:xfrm>
            <a:custGeom>
              <a:avLst/>
              <a:gdLst>
                <a:gd name="connsiteX0" fmla="*/ 832092 w 832092"/>
                <a:gd name="connsiteY0" fmla="*/ 416046 h 832092"/>
                <a:gd name="connsiteX1" fmla="*/ 416046 w 832092"/>
                <a:gd name="connsiteY1" fmla="*/ 832092 h 832092"/>
                <a:gd name="connsiteX2" fmla="*/ 0 w 832092"/>
                <a:gd name="connsiteY2" fmla="*/ 416046 h 832092"/>
                <a:gd name="connsiteX3" fmla="*/ 416046 w 832092"/>
                <a:gd name="connsiteY3" fmla="*/ 0 h 832092"/>
                <a:gd name="connsiteX4" fmla="*/ 832092 w 832092"/>
                <a:gd name="connsiteY4" fmla="*/ 416046 h 8320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2092" h="832092">
                  <a:moveTo>
                    <a:pt x="832092" y="416046"/>
                  </a:moveTo>
                  <a:cubicBezTo>
                    <a:pt x="832092" y="645822"/>
                    <a:pt x="645822" y="832092"/>
                    <a:pt x="416046" y="832092"/>
                  </a:cubicBezTo>
                  <a:cubicBezTo>
                    <a:pt x="186270" y="832092"/>
                    <a:pt x="0" y="645822"/>
                    <a:pt x="0" y="416046"/>
                  </a:cubicBezTo>
                  <a:cubicBezTo>
                    <a:pt x="0" y="186270"/>
                    <a:pt x="186270" y="0"/>
                    <a:pt x="416046" y="0"/>
                  </a:cubicBezTo>
                  <a:cubicBezTo>
                    <a:pt x="645822" y="0"/>
                    <a:pt x="832092" y="186270"/>
                    <a:pt x="832092" y="416046"/>
                  </a:cubicBezTo>
                  <a:close/>
                </a:path>
              </a:pathLst>
            </a:custGeom>
            <a:ln w="25601" cap="flat">
              <a:solidFill>
                <a:schemeClr val="accent1">
                  <a:alpha val="8000"/>
                </a:schemeClr>
              </a:solidFill>
              <a:prstDash val="solid"/>
              <a:miter/>
            </a:ln>
          </p:spPr>
          <p:txBody>
            <a:bodyPr rtlCol="0" anchor="ctr"/>
            <a:lstStyle/>
            <a:p>
              <a:endParaRPr lang="zh-CN" altLang="en-US" dirty="0"/>
            </a:p>
          </p:txBody>
        </p:sp>
        <p:sp useBgFill="1">
          <p:nvSpPr>
            <p:cNvPr id="13" name="任意多边形: 形状 12"/>
            <p:cNvSpPr/>
            <p:nvPr>
              <p:custDataLst>
                <p:tags r:id="rId4"/>
              </p:custDataLst>
            </p:nvPr>
          </p:nvSpPr>
          <p:spPr>
            <a:xfrm>
              <a:off x="375027" y="-3917728"/>
              <a:ext cx="247120" cy="414017"/>
            </a:xfrm>
            <a:custGeom>
              <a:avLst/>
              <a:gdLst>
                <a:gd name="connsiteX0" fmla="*/ 0 w 352999"/>
                <a:gd name="connsiteY0" fmla="*/ 0 h 365608"/>
                <a:gd name="connsiteX1" fmla="*/ 352999 w 352999"/>
                <a:gd name="connsiteY1" fmla="*/ 0 h 365608"/>
                <a:gd name="connsiteX2" fmla="*/ 352999 w 352999"/>
                <a:gd name="connsiteY2" fmla="*/ 365609 h 365608"/>
                <a:gd name="connsiteX3" fmla="*/ 0 w 352999"/>
                <a:gd name="connsiteY3" fmla="*/ 365609 h 365608"/>
              </a:gdLst>
              <a:ahLst/>
              <a:cxnLst>
                <a:cxn ang="0">
                  <a:pos x="connsiteX0" y="connsiteY0"/>
                </a:cxn>
                <a:cxn ang="0">
                  <a:pos x="connsiteX1" y="connsiteY1"/>
                </a:cxn>
                <a:cxn ang="0">
                  <a:pos x="connsiteX2" y="connsiteY2"/>
                </a:cxn>
                <a:cxn ang="0">
                  <a:pos x="connsiteX3" y="connsiteY3"/>
                </a:cxn>
              </a:cxnLst>
              <a:rect l="l" t="t" r="r" b="b"/>
              <a:pathLst>
                <a:path w="352999" h="365608">
                  <a:moveTo>
                    <a:pt x="0" y="0"/>
                  </a:moveTo>
                  <a:lnTo>
                    <a:pt x="352999" y="0"/>
                  </a:lnTo>
                  <a:lnTo>
                    <a:pt x="352999" y="365609"/>
                  </a:lnTo>
                  <a:lnTo>
                    <a:pt x="0" y="365609"/>
                  </a:lnTo>
                  <a:close/>
                </a:path>
              </a:pathLst>
            </a:custGeom>
            <a:ln w="6400" cap="flat">
              <a:noFill/>
              <a:prstDash val="solid"/>
              <a:miter/>
            </a:ln>
          </p:spPr>
          <p:txBody>
            <a:bodyPr rtlCol="0" anchor="ctr"/>
            <a:lstStyle/>
            <a:p>
              <a:endParaRPr lang="zh-CN" altLang="en-US" dirty="0"/>
            </a:p>
          </p:txBody>
        </p:sp>
        <p:sp>
          <p:nvSpPr>
            <p:cNvPr id="14" name="任意多边形: 形状 13"/>
            <p:cNvSpPr/>
            <p:nvPr>
              <p:custDataLst>
                <p:tags r:id="rId5"/>
              </p:custDataLst>
            </p:nvPr>
          </p:nvSpPr>
          <p:spPr>
            <a:xfrm>
              <a:off x="374327" y="-3519947"/>
              <a:ext cx="136591" cy="67271"/>
            </a:xfrm>
            <a:custGeom>
              <a:avLst/>
              <a:gdLst>
                <a:gd name="connsiteX0" fmla="*/ 0 w 136591"/>
                <a:gd name="connsiteY0" fmla="*/ 67272 h 67271"/>
                <a:gd name="connsiteX1" fmla="*/ 67271 w 136591"/>
                <a:gd name="connsiteY1" fmla="*/ 0 h 67271"/>
                <a:gd name="connsiteX2" fmla="*/ 136591 w 136591"/>
                <a:gd name="connsiteY2" fmla="*/ 67272 h 67271"/>
              </a:gdLst>
              <a:ahLst/>
              <a:cxnLst>
                <a:cxn ang="0">
                  <a:pos x="connsiteX0" y="connsiteY0"/>
                </a:cxn>
                <a:cxn ang="0">
                  <a:pos x="connsiteX1" y="connsiteY1"/>
                </a:cxn>
                <a:cxn ang="0">
                  <a:pos x="connsiteX2" y="connsiteY2"/>
                </a:cxn>
              </a:cxnLst>
              <a:rect l="l" t="t" r="r" b="b"/>
              <a:pathLst>
                <a:path w="136591" h="67271">
                  <a:moveTo>
                    <a:pt x="0" y="67272"/>
                  </a:moveTo>
                  <a:lnTo>
                    <a:pt x="67271" y="0"/>
                  </a:lnTo>
                  <a:lnTo>
                    <a:pt x="136591" y="67272"/>
                  </a:lnTo>
                </a:path>
              </a:pathLst>
            </a:custGeom>
            <a:grpFill/>
            <a:ln w="25601" cap="flat">
              <a:solidFill>
                <a:schemeClr val="accent1">
                  <a:alpha val="8000"/>
                </a:schemeClr>
              </a:solidFill>
              <a:prstDash val="solid"/>
              <a:miter/>
            </a:ln>
          </p:spPr>
          <p:txBody>
            <a:bodyPr rtlCol="0" anchor="ctr"/>
            <a:lstStyle/>
            <a:p>
              <a:endParaRPr lang="zh-CN" altLang="en-US"/>
            </a:p>
          </p:txBody>
        </p:sp>
      </p:grpSp>
      <p:sp>
        <p:nvSpPr>
          <p:cNvPr id="2" name="标题占位符 1"/>
          <p:cNvSpPr>
            <a:spLocks noGrp="1"/>
          </p:cNvSpPr>
          <p:nvPr>
            <p:ph type="title"/>
            <p:custDataLst>
              <p:tags r:id="rId6"/>
            </p:custDataLst>
          </p:nvPr>
        </p:nvSpPr>
        <p:spPr>
          <a:xfrm>
            <a:off x="695960" y="398100"/>
            <a:ext cx="10800000" cy="720000"/>
          </a:xfrm>
          <a:prstGeom prst="rect">
            <a:avLst/>
          </a:prstGeom>
        </p:spPr>
        <p:txBody>
          <a:bodyPr vert="horz" wrap="square" lIns="0" tIns="0" rIns="0" bIns="0" rtlCol="0" anchor="b">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7"/>
            </p:custDataLst>
          </p:nvPr>
        </p:nvSpPr>
        <p:spPr>
          <a:xfrm>
            <a:off x="695960" y="1301749"/>
            <a:ext cx="10800000" cy="4873625"/>
          </a:xfrm>
          <a:prstGeom prst="rect">
            <a:avLst/>
          </a:prstGeom>
        </p:spPr>
        <p:txBody>
          <a:bodyPr vert="horz" wrap="square" lIns="0" tIns="0" rIns="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4" name="日期占位符 3"/>
          <p:cNvSpPr>
            <a:spLocks noGrp="1"/>
          </p:cNvSpPr>
          <p:nvPr>
            <p:ph type="dt" sz="half" idx="2"/>
            <p:custDataLst>
              <p:tags r:id="rId8"/>
            </p:custDataLst>
          </p:nvPr>
        </p:nvSpPr>
        <p:spPr>
          <a:xfrm>
            <a:off x="695960" y="6356350"/>
            <a:ext cx="2743200" cy="365125"/>
          </a:xfrm>
          <a:prstGeom prst="rect">
            <a:avLst/>
          </a:prstGeom>
        </p:spPr>
        <p:txBody>
          <a:bodyPr vert="horz" wrap="square" lIns="91440" tIns="45720" rIns="91440" bIns="45720" rtlCol="0" anchor="ctr">
            <a:normAutofit/>
          </a:bodyPr>
          <a:lstStyle>
            <a:lvl1pPr algn="l">
              <a:defRPr sz="1200">
                <a:solidFill>
                  <a:schemeClr val="tx1">
                    <a:tint val="75000"/>
                  </a:schemeClr>
                </a:solidFill>
              </a:defRPr>
            </a:lvl1pPr>
          </a:lstStyle>
          <a:p>
            <a:fld id="{5592522B-0F24-4480-B9DD-A9474A6880D6}" type="datetimeFigureOut">
              <a:rPr lang="zh-CN" altLang="en-US" smtClean="0"/>
            </a:fld>
            <a:endParaRPr lang="zh-CN" altLang="en-US"/>
          </a:p>
        </p:txBody>
      </p:sp>
      <p:sp>
        <p:nvSpPr>
          <p:cNvPr id="5" name="页脚占位符 4"/>
          <p:cNvSpPr>
            <a:spLocks noGrp="1"/>
          </p:cNvSpPr>
          <p:nvPr>
            <p:ph type="ftr" sz="quarter" idx="3"/>
            <p:custDataLst>
              <p:tags r:id="rId9"/>
            </p:custDataLst>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0"/>
            </p:custDataLst>
          </p:nvPr>
        </p:nvSpPr>
        <p:spPr>
          <a:xfrm>
            <a:off x="8753983" y="6356350"/>
            <a:ext cx="2743200" cy="365125"/>
          </a:xfrm>
          <a:prstGeom prst="rect">
            <a:avLst/>
          </a:prstGeom>
        </p:spPr>
        <p:txBody>
          <a:bodyPr vert="horz" wrap="square" lIns="91440" tIns="45720" rIns="91440" bIns="45720" rtlCol="0" anchor="ctr">
            <a:normAutofit/>
          </a:bodyPr>
          <a:lstStyle>
            <a:lvl1pPr algn="r">
              <a:defRPr sz="1200">
                <a:solidFill>
                  <a:schemeClr val="tx1">
                    <a:tint val="75000"/>
                  </a:schemeClr>
                </a:solidFill>
              </a:defRPr>
            </a:lvl1pPr>
          </a:lstStyle>
          <a:p>
            <a:fld id="{BE5F26B5-172A-4DC2-B0B7-181CFC56B87C}" type="slidenum">
              <a:rPr lang="zh-CN" altLang="en-US" smtClean="0"/>
            </a:fld>
            <a:endParaRPr lang="zh-CN" altLang="en-US"/>
          </a:p>
        </p:txBody>
      </p:sp>
      <p:sp>
        <p:nvSpPr>
          <p:cNvPr id="7" name="KSO_TEMPLATE" hidden="1"/>
          <p:cNvSpPr/>
          <p:nvPr userDrawn="1">
            <p:custDataLst>
              <p:tags r:id="rId11"/>
            </p:custDataLst>
          </p:nvPr>
        </p:nvSpPr>
        <p:spPr>
          <a:xfrm>
            <a:off x="0" y="0"/>
            <a:ext cx="0" cy="0"/>
          </a:xfrm>
          <a:prstGeom prst="rect">
            <a:avLst/>
          </a:prstGeom>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compatLnSpc="1">
            <a:noAutofit/>
          </a:bodyPr>
          <a:p>
            <a:pPr lvl="0" algn="ctr">
              <a:buClrTx/>
              <a:buSzTx/>
              <a:buFontTx/>
            </a:pPr>
            <a:endParaRPr lang="zh-CN" altLang="en-US">
              <a:sym typeface="+mn-ea"/>
            </a:endParaRPr>
          </a:p>
        </p:txBody>
      </p:sp>
    </p:spTree>
  </p:cSld>
  <p:clrMap bg1="lt1" tx1="dk1" bg2="lt2" tx2="dk2" accent1="accent1" accent2="accent2" accent3="accent3" accent4="accent4" accent5="accent5" accent6="accent6" hlink="hlink" folHlink="folHlink"/>
  <p:sldLayoutIdLst>
    <p:sldLayoutId id="2147483654" r:id="rId1"/>
  </p:sldLayoutIdLst>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228600" indent="-228600" algn="l" defTabSz="914400" rtl="0" eaLnBrk="1" latinLnBrk="0" hangingPunct="1">
        <a:lnSpc>
          <a:spcPct val="130000"/>
        </a:lnSpc>
        <a:spcBef>
          <a:spcPts val="1000"/>
        </a:spcBef>
        <a:buFont typeface="Arial" panose="020B0604020202020204" pitchFamily="34" charset="0"/>
        <a:buChar char="•"/>
        <a:defRPr sz="2400" kern="1200">
          <a:solidFill>
            <a:schemeClr val="tx1"/>
          </a:solidFill>
          <a:latin typeface="+mn-lt"/>
          <a:ea typeface="+mn-ea"/>
          <a:cs typeface="+mn-cs"/>
        </a:defRPr>
      </a:lvl1pPr>
      <a:lvl2pPr marL="538480" indent="-206375" algn="l" defTabSz="914400" rtl="0" eaLnBrk="1" latinLnBrk="0" hangingPunct="1">
        <a:lnSpc>
          <a:spcPct val="130000"/>
        </a:lnSpc>
        <a:spcBef>
          <a:spcPts val="0"/>
        </a:spcBef>
        <a:buFont typeface="Arial" panose="020B0604020202020204" pitchFamily="34" charset="0"/>
        <a:buChar char="•"/>
        <a:defRPr sz="2000" kern="1200">
          <a:solidFill>
            <a:schemeClr val="tx1">
              <a:lumMod val="65000"/>
              <a:lumOff val="35000"/>
            </a:schemeClr>
          </a:solidFill>
          <a:latin typeface="+mn-lt"/>
          <a:ea typeface="+mn-ea"/>
          <a:cs typeface="+mn-cs"/>
        </a:defRPr>
      </a:lvl2pPr>
      <a:lvl3pPr marL="798830" indent="-161925" algn="l" defTabSz="914400" rtl="0" eaLnBrk="1" latinLnBrk="0" hangingPunct="1">
        <a:lnSpc>
          <a:spcPct val="130000"/>
        </a:lnSpc>
        <a:spcBef>
          <a:spcPts val="0"/>
        </a:spcBef>
        <a:buFont typeface="Arial" panose="020B0604020202020204" pitchFamily="34" charset="0"/>
        <a:buChar char="•"/>
        <a:defRPr sz="1800" kern="1200">
          <a:solidFill>
            <a:schemeClr val="tx1">
              <a:lumMod val="65000"/>
              <a:lumOff val="35000"/>
            </a:schemeClr>
          </a:solidFill>
          <a:latin typeface="+mn-lt"/>
          <a:ea typeface="+mn-ea"/>
          <a:cs typeface="+mn-cs"/>
        </a:defRPr>
      </a:lvl3pPr>
      <a:lvl4pPr marL="1030605" indent="-149225" algn="l" defTabSz="914400" rtl="0" eaLnBrk="1" latinLnBrk="0" hangingPunct="1">
        <a:lnSpc>
          <a:spcPct val="130000"/>
        </a:lnSpc>
        <a:spcBef>
          <a:spcPts val="0"/>
        </a:spcBef>
        <a:buFont typeface="Arial" panose="020B0604020202020204" pitchFamily="34" charset="0"/>
        <a:buChar char="•"/>
        <a:defRPr sz="1600" kern="1200">
          <a:solidFill>
            <a:schemeClr val="tx1">
              <a:lumMod val="65000"/>
              <a:lumOff val="35000"/>
            </a:schemeClr>
          </a:solidFill>
          <a:latin typeface="+mn-lt"/>
          <a:ea typeface="+mn-ea"/>
          <a:cs typeface="+mn-cs"/>
        </a:defRPr>
      </a:lvl4pPr>
      <a:lvl5pPr marL="1235075" indent="-127000" algn="l" defTabSz="914400" rtl="0" eaLnBrk="1" latinLnBrk="0" hangingPunct="1">
        <a:lnSpc>
          <a:spcPct val="130000"/>
        </a:lnSpc>
        <a:spcBef>
          <a:spcPts val="0"/>
        </a:spcBef>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Tree>
  </p:cSld>
  <p:clrMap bg1="lt1" tx1="dk1" bg2="lt2" tx2="dk2" accent1="accent1" accent2="accent2" accent3="accent3" accent4="accent4" accent5="accent5" accent6="accent6" hlink="hlink" folHlink="folHlink"/>
  <p:sldLayoutIdLst>
    <p:sldLayoutId id="2147483656" r:id="rId1"/>
  </p:sldLayoutIdLst>
  <p:txStyles>
    <p:titleStyle/>
    <p:bodyStyle/>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Tree>
  </p:cSld>
  <p:clrMap bg1="lt1" tx1="dk1" bg2="lt2" tx2="dk2" accent1="accent1" accent2="accent2" accent3="accent3" accent4="accent4" accent5="accent5" accent6="accent6" hlink="hlink" folHlink="folHlink"/>
  <p:sldLayoutIdLst>
    <p:sldLayoutId id="2147483658" r:id="rId1"/>
  </p:sldLayoutIdLst>
  <p:txStyles>
    <p:titleStyle/>
    <p:bodyStyle/>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3.png"/><Relationship Id="rId6" Type="http://schemas.openxmlformats.org/officeDocument/2006/relationships/image" Target="../media/image2.png"/><Relationship Id="rId5" Type="http://schemas.openxmlformats.org/officeDocument/2006/relationships/tags" Target="../tags/tag18.xml"/><Relationship Id="rId4" Type="http://schemas.openxmlformats.org/officeDocument/2006/relationships/tags" Target="../tags/tag17.xml"/><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9" Type="http://schemas.openxmlformats.org/officeDocument/2006/relationships/tags" Target="../tags/tag26.xml"/><Relationship Id="rId8" Type="http://schemas.openxmlformats.org/officeDocument/2006/relationships/tags" Target="../tags/tag25.xml"/><Relationship Id="rId7" Type="http://schemas.openxmlformats.org/officeDocument/2006/relationships/tags" Target="../tags/tag24.xml"/><Relationship Id="rId6" Type="http://schemas.openxmlformats.org/officeDocument/2006/relationships/tags" Target="../tags/tag23.xml"/><Relationship Id="rId5" Type="http://schemas.openxmlformats.org/officeDocument/2006/relationships/tags" Target="../tags/tag22.xml"/><Relationship Id="rId4" Type="http://schemas.openxmlformats.org/officeDocument/2006/relationships/tags" Target="../tags/tag21.xml"/><Relationship Id="rId3" Type="http://schemas.openxmlformats.org/officeDocument/2006/relationships/image" Target="../media/image2.png"/><Relationship Id="rId2" Type="http://schemas.openxmlformats.org/officeDocument/2006/relationships/tags" Target="../tags/tag20.xml"/><Relationship Id="rId10" Type="http://schemas.openxmlformats.org/officeDocument/2006/relationships/slideLayout" Target="../slideLayouts/slideLayout1.xml"/><Relationship Id="rId1" Type="http://schemas.openxmlformats.org/officeDocument/2006/relationships/tags" Target="../tags/tag19.xml"/></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9" Type="http://schemas.openxmlformats.org/officeDocument/2006/relationships/image" Target="../media/image6.png"/><Relationship Id="rId8" Type="http://schemas.openxmlformats.org/officeDocument/2006/relationships/tags" Target="../tags/tag33.xml"/><Relationship Id="rId7" Type="http://schemas.openxmlformats.org/officeDocument/2006/relationships/tags" Target="../tags/tag32.xml"/><Relationship Id="rId6" Type="http://schemas.openxmlformats.org/officeDocument/2006/relationships/tags" Target="../tags/tag31.xml"/><Relationship Id="rId5" Type="http://schemas.openxmlformats.org/officeDocument/2006/relationships/tags" Target="../tags/tag30.xml"/><Relationship Id="rId4" Type="http://schemas.openxmlformats.org/officeDocument/2006/relationships/tags" Target="../tags/tag29.xml"/><Relationship Id="rId3" Type="http://schemas.openxmlformats.org/officeDocument/2006/relationships/tags" Target="../tags/tag28.xml"/><Relationship Id="rId2" Type="http://schemas.openxmlformats.org/officeDocument/2006/relationships/tags" Target="../tags/tag27.xml"/><Relationship Id="rId16" Type="http://schemas.openxmlformats.org/officeDocument/2006/relationships/slideLayout" Target="../slideLayouts/slideLayout2.xml"/><Relationship Id="rId15" Type="http://schemas.openxmlformats.org/officeDocument/2006/relationships/tags" Target="../tags/tag34.xml"/><Relationship Id="rId14" Type="http://schemas.openxmlformats.org/officeDocument/2006/relationships/image" Target="../media/image11.svg"/><Relationship Id="rId13" Type="http://schemas.openxmlformats.org/officeDocument/2006/relationships/image" Target="../media/image10.png"/><Relationship Id="rId12" Type="http://schemas.openxmlformats.org/officeDocument/2006/relationships/image" Target="../media/image9.svg"/><Relationship Id="rId11" Type="http://schemas.openxmlformats.org/officeDocument/2006/relationships/image" Target="../media/image8.png"/><Relationship Id="rId10" Type="http://schemas.openxmlformats.org/officeDocument/2006/relationships/image" Target="../media/image7.svg"/><Relationship Id="rId1"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6.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4.png"/><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image" Target="../media/image5.png"/></Relationships>
</file>

<file path=ppt/slides/_rels/slide7.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7.png"/><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5.png"/></Relationships>
</file>

<file path=ppt/slides/_rels/slide8.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20.png"/><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image" Target="../media/image5.png"/></Relationships>
</file>

<file path=ppt/slides/_rels/slide9.xml.rels><?xml version="1.0" encoding="UTF-8" standalone="yes"?>
<Relationships xmlns="http://schemas.openxmlformats.org/package/2006/relationships"><Relationship Id="rId9" Type="http://schemas.openxmlformats.org/officeDocument/2006/relationships/image" Target="../media/image28.png"/><Relationship Id="rId8" Type="http://schemas.openxmlformats.org/officeDocument/2006/relationships/image" Target="../media/image27.png"/><Relationship Id="rId7" Type="http://schemas.openxmlformats.org/officeDocument/2006/relationships/image" Target="../media/image26.png"/><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 Id="rId3" Type="http://schemas.openxmlformats.org/officeDocument/2006/relationships/image" Target="../media/image22.png"/><Relationship Id="rId22" Type="http://schemas.openxmlformats.org/officeDocument/2006/relationships/slideLayout" Target="../slideLayouts/slideLayout1.xml"/><Relationship Id="rId21" Type="http://schemas.openxmlformats.org/officeDocument/2006/relationships/image" Target="../media/image40.png"/><Relationship Id="rId20" Type="http://schemas.openxmlformats.org/officeDocument/2006/relationships/image" Target="../media/image39.png"/><Relationship Id="rId2" Type="http://schemas.openxmlformats.org/officeDocument/2006/relationships/image" Target="../media/image21.png"/><Relationship Id="rId19" Type="http://schemas.openxmlformats.org/officeDocument/2006/relationships/image" Target="../media/image38.png"/><Relationship Id="rId18" Type="http://schemas.openxmlformats.org/officeDocument/2006/relationships/image" Target="../media/image37.png"/><Relationship Id="rId17" Type="http://schemas.openxmlformats.org/officeDocument/2006/relationships/image" Target="../media/image36.png"/><Relationship Id="rId16" Type="http://schemas.openxmlformats.org/officeDocument/2006/relationships/image" Target="../media/image35.png"/><Relationship Id="rId15" Type="http://schemas.openxmlformats.org/officeDocument/2006/relationships/image" Target="../media/image34.png"/><Relationship Id="rId14" Type="http://schemas.openxmlformats.org/officeDocument/2006/relationships/image" Target="../media/image33.png"/><Relationship Id="rId13" Type="http://schemas.openxmlformats.org/officeDocument/2006/relationships/image" Target="../media/image32.png"/><Relationship Id="rId12" Type="http://schemas.openxmlformats.org/officeDocument/2006/relationships/image" Target="../media/image31.png"/><Relationship Id="rId11" Type="http://schemas.openxmlformats.org/officeDocument/2006/relationships/image" Target="../media/image30.png"/><Relationship Id="rId10" Type="http://schemas.openxmlformats.org/officeDocument/2006/relationships/image" Target="../media/image29.png"/><Relationship Id="rId1" Type="http://schemas.openxmlformats.org/officeDocument/2006/relationships/image" Target="../media/image5.png"/></Relationships>
</file>

<file path=ppt/slides/_rels/slide10.xml.rels><?xml version="1.0" encoding="UTF-8" standalone="yes"?>
<Relationships xmlns="http://schemas.openxmlformats.org/package/2006/relationships"><Relationship Id="rId9" Type="http://schemas.openxmlformats.org/officeDocument/2006/relationships/tags" Target="../tags/tag43.xml"/><Relationship Id="rId8" Type="http://schemas.openxmlformats.org/officeDocument/2006/relationships/tags" Target="../tags/tag42.xml"/><Relationship Id="rId7" Type="http://schemas.openxmlformats.org/officeDocument/2006/relationships/tags" Target="../tags/tag41.xml"/><Relationship Id="rId6" Type="http://schemas.openxmlformats.org/officeDocument/2006/relationships/tags" Target="../tags/tag40.xml"/><Relationship Id="rId5" Type="http://schemas.openxmlformats.org/officeDocument/2006/relationships/tags" Target="../tags/tag39.xml"/><Relationship Id="rId4" Type="http://schemas.openxmlformats.org/officeDocument/2006/relationships/tags" Target="../tags/tag38.xml"/><Relationship Id="rId31" Type="http://schemas.openxmlformats.org/officeDocument/2006/relationships/notesSlide" Target="../notesSlides/notesSlide1.xml"/><Relationship Id="rId30" Type="http://schemas.openxmlformats.org/officeDocument/2006/relationships/slideLayout" Target="../slideLayouts/slideLayout4.xml"/><Relationship Id="rId3" Type="http://schemas.openxmlformats.org/officeDocument/2006/relationships/tags" Target="../tags/tag37.xml"/><Relationship Id="rId29" Type="http://schemas.openxmlformats.org/officeDocument/2006/relationships/tags" Target="../tags/tag55.xml"/><Relationship Id="rId28" Type="http://schemas.openxmlformats.org/officeDocument/2006/relationships/image" Target="../media/image47.png"/><Relationship Id="rId27" Type="http://schemas.openxmlformats.org/officeDocument/2006/relationships/tags" Target="../tags/tag54.xml"/><Relationship Id="rId26" Type="http://schemas.openxmlformats.org/officeDocument/2006/relationships/tags" Target="../tags/tag53.xml"/><Relationship Id="rId25" Type="http://schemas.openxmlformats.org/officeDocument/2006/relationships/tags" Target="../tags/tag52.xml"/><Relationship Id="rId24" Type="http://schemas.openxmlformats.org/officeDocument/2006/relationships/image" Target="../media/image46.png"/><Relationship Id="rId23" Type="http://schemas.openxmlformats.org/officeDocument/2006/relationships/image" Target="../media/image45.png"/><Relationship Id="rId22" Type="http://schemas.openxmlformats.org/officeDocument/2006/relationships/image" Target="../media/image44.png"/><Relationship Id="rId21" Type="http://schemas.openxmlformats.org/officeDocument/2006/relationships/image" Target="../media/image43.png"/><Relationship Id="rId20" Type="http://schemas.openxmlformats.org/officeDocument/2006/relationships/image" Target="../media/image42.jpeg"/><Relationship Id="rId2" Type="http://schemas.openxmlformats.org/officeDocument/2006/relationships/tags" Target="../tags/tag36.xml"/><Relationship Id="rId19" Type="http://schemas.openxmlformats.org/officeDocument/2006/relationships/image" Target="../media/image41.jpeg"/><Relationship Id="rId18" Type="http://schemas.openxmlformats.org/officeDocument/2006/relationships/tags" Target="../tags/tag51.xml"/><Relationship Id="rId17" Type="http://schemas.openxmlformats.org/officeDocument/2006/relationships/tags" Target="../tags/tag50.xml"/><Relationship Id="rId16" Type="http://schemas.openxmlformats.org/officeDocument/2006/relationships/tags" Target="../tags/tag49.xml"/><Relationship Id="rId15" Type="http://schemas.openxmlformats.org/officeDocument/2006/relationships/tags" Target="../tags/tag48.xml"/><Relationship Id="rId14" Type="http://schemas.openxmlformats.org/officeDocument/2006/relationships/image" Target="../media/image5.png"/><Relationship Id="rId13" Type="http://schemas.openxmlformats.org/officeDocument/2006/relationships/tags" Target="../tags/tag47.xml"/><Relationship Id="rId12" Type="http://schemas.openxmlformats.org/officeDocument/2006/relationships/tags" Target="../tags/tag46.xml"/><Relationship Id="rId11" Type="http://schemas.openxmlformats.org/officeDocument/2006/relationships/tags" Target="../tags/tag45.xml"/><Relationship Id="rId10" Type="http://schemas.openxmlformats.org/officeDocument/2006/relationships/tags" Target="../tags/tag44.xml"/><Relationship Id="rId1" Type="http://schemas.openxmlformats.org/officeDocument/2006/relationships/tags" Target="../tags/tag35.xml"/></Relationships>
</file>

<file path=ppt/slides/_rels/slide11.xml.rels><?xml version="1.0" encoding="UTF-8" standalone="yes"?>
<Relationships xmlns="http://schemas.openxmlformats.org/package/2006/relationships"><Relationship Id="rId9" Type="http://schemas.openxmlformats.org/officeDocument/2006/relationships/tags" Target="../tags/tag63.xml"/><Relationship Id="rId8" Type="http://schemas.openxmlformats.org/officeDocument/2006/relationships/tags" Target="../tags/tag62.xml"/><Relationship Id="rId7" Type="http://schemas.openxmlformats.org/officeDocument/2006/relationships/tags" Target="../tags/tag61.xml"/><Relationship Id="rId6" Type="http://schemas.openxmlformats.org/officeDocument/2006/relationships/tags" Target="../tags/tag60.xml"/><Relationship Id="rId5" Type="http://schemas.openxmlformats.org/officeDocument/2006/relationships/tags" Target="../tags/tag59.xml"/><Relationship Id="rId4" Type="http://schemas.openxmlformats.org/officeDocument/2006/relationships/tags" Target="../tags/tag58.xml"/><Relationship Id="rId3" Type="http://schemas.openxmlformats.org/officeDocument/2006/relationships/image" Target="../media/image48.jpeg"/><Relationship Id="rId2" Type="http://schemas.openxmlformats.org/officeDocument/2006/relationships/tags" Target="../tags/tag57.xml"/><Relationship Id="rId12" Type="http://schemas.openxmlformats.org/officeDocument/2006/relationships/slideLayout" Target="../slideLayouts/slideLayout1.xml"/><Relationship Id="rId11" Type="http://schemas.openxmlformats.org/officeDocument/2006/relationships/image" Target="../media/image5.png"/><Relationship Id="rId10" Type="http://schemas.openxmlformats.org/officeDocument/2006/relationships/tags" Target="../tags/tag64.xml"/><Relationship Id="rId1" Type="http://schemas.openxmlformats.org/officeDocument/2006/relationships/tags" Target="../tags/tag56.xml"/></Relationships>
</file>

<file path=ppt/slides/_rels/slide12.xml.rels><?xml version="1.0" encoding="UTF-8" standalone="yes"?>
<Relationships xmlns="http://schemas.openxmlformats.org/package/2006/relationships"><Relationship Id="rId9" Type="http://schemas.openxmlformats.org/officeDocument/2006/relationships/image" Target="../media/image56.png"/><Relationship Id="rId8" Type="http://schemas.openxmlformats.org/officeDocument/2006/relationships/image" Target="../media/image55.png"/><Relationship Id="rId7" Type="http://schemas.openxmlformats.org/officeDocument/2006/relationships/image" Target="../media/image54.png"/><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 Id="rId3" Type="http://schemas.openxmlformats.org/officeDocument/2006/relationships/image" Target="../media/image50.png"/><Relationship Id="rId2" Type="http://schemas.openxmlformats.org/officeDocument/2006/relationships/image" Target="../media/image49.png"/><Relationship Id="rId17" Type="http://schemas.openxmlformats.org/officeDocument/2006/relationships/slideLayout" Target="../slideLayouts/slideLayout5.xml"/><Relationship Id="rId16" Type="http://schemas.openxmlformats.org/officeDocument/2006/relationships/image" Target="../media/image63.png"/><Relationship Id="rId15" Type="http://schemas.openxmlformats.org/officeDocument/2006/relationships/image" Target="../media/image62.png"/><Relationship Id="rId14" Type="http://schemas.openxmlformats.org/officeDocument/2006/relationships/image" Target="../media/image61.png"/><Relationship Id="rId13" Type="http://schemas.openxmlformats.org/officeDocument/2006/relationships/image" Target="../media/image60.png"/><Relationship Id="rId12" Type="http://schemas.openxmlformats.org/officeDocument/2006/relationships/image" Target="../media/image59.png"/><Relationship Id="rId11" Type="http://schemas.openxmlformats.org/officeDocument/2006/relationships/image" Target="../media/image58.png"/><Relationship Id="rId10" Type="http://schemas.openxmlformats.org/officeDocument/2006/relationships/image" Target="../media/image57.png"/><Relationship Id="rId1" Type="http://schemas.openxmlformats.org/officeDocument/2006/relationships/image" Target="../media/image5.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5.png"/></Relationships>
</file>

<file path=ppt/slides/_rels/slide14.xml.rels><?xml version="1.0" encoding="UTF-8" standalone="yes"?>
<Relationships xmlns="http://schemas.openxmlformats.org/package/2006/relationships"><Relationship Id="rId9" Type="http://schemas.openxmlformats.org/officeDocument/2006/relationships/image" Target="../media/image65.jpeg"/><Relationship Id="rId8" Type="http://schemas.openxmlformats.org/officeDocument/2006/relationships/tags" Target="../tags/tag69.xml"/><Relationship Id="rId7" Type="http://schemas.openxmlformats.org/officeDocument/2006/relationships/tags" Target="../tags/tag68.xml"/><Relationship Id="rId6" Type="http://schemas.openxmlformats.org/officeDocument/2006/relationships/tags" Target="../tags/tag67.xml"/><Relationship Id="rId5" Type="http://schemas.openxmlformats.org/officeDocument/2006/relationships/tags" Target="../tags/tag66.xml"/><Relationship Id="rId4" Type="http://schemas.openxmlformats.org/officeDocument/2006/relationships/tags" Target="../tags/tag65.xml"/><Relationship Id="rId3" Type="http://schemas.openxmlformats.org/officeDocument/2006/relationships/image" Target="../media/image2.png"/><Relationship Id="rId2" Type="http://schemas.openxmlformats.org/officeDocument/2006/relationships/image" Target="../media/image1.jpeg"/><Relationship Id="rId13" Type="http://schemas.openxmlformats.org/officeDocument/2006/relationships/slideLayout" Target="../slideLayouts/slideLayout1.xml"/><Relationship Id="rId12" Type="http://schemas.openxmlformats.org/officeDocument/2006/relationships/tags" Target="../tags/tag72.xml"/><Relationship Id="rId11" Type="http://schemas.openxmlformats.org/officeDocument/2006/relationships/tags" Target="../tags/tag71.xml"/><Relationship Id="rId10" Type="http://schemas.openxmlformats.org/officeDocument/2006/relationships/tags" Target="../tags/tag70.xml"/><Relationship Id="rId1" Type="http://schemas.openxmlformats.org/officeDocument/2006/relationships/image" Target="../media/image64.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标题 1"/>
          <p:cNvSpPr txBox="1"/>
          <p:nvPr/>
        </p:nvSpPr>
        <p:spPr>
          <a:xfrm flipH="1">
            <a:off x="7940040" y="0"/>
            <a:ext cx="4251960" cy="6858000"/>
          </a:xfrm>
          <a:prstGeom prst="rect">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pic>
        <p:nvPicPr>
          <p:cNvPr id="5" name="图片 4"/>
          <p:cNvPicPr>
            <a:picLocks noChangeAspect="1"/>
          </p:cNvPicPr>
          <p:nvPr/>
        </p:nvPicPr>
        <p:blipFill>
          <a:blip r:embed="rId1">
            <a:alphaModFix amt="5000"/>
          </a:blip>
          <a:srcRect l="19964" t="1842" r="40308" b="1842"/>
          <a:stretch>
            <a:fillRect/>
          </a:stretch>
        </p:blipFill>
        <p:spPr>
          <a:xfrm>
            <a:off x="7940040" y="0"/>
            <a:ext cx="4251960" cy="6858000"/>
          </a:xfrm>
          <a:custGeom>
            <a:avLst/>
            <a:gdLst>
              <a:gd name="connsiteX0" fmla="*/ 0 w 4251960"/>
              <a:gd name="connsiteY0" fmla="*/ 0 h 6858000"/>
              <a:gd name="connsiteX1" fmla="*/ 4251960 w 4251960"/>
              <a:gd name="connsiteY1" fmla="*/ 0 h 6858000"/>
              <a:gd name="connsiteX2" fmla="*/ 4251960 w 4251960"/>
              <a:gd name="connsiteY2" fmla="*/ 6858000 h 6858000"/>
              <a:gd name="connsiteX3" fmla="*/ 0 w 4251960"/>
              <a:gd name="connsiteY3" fmla="*/ 6858000 h 6858000"/>
            </a:gdLst>
            <a:ahLst/>
            <a:cxnLst/>
            <a:rect l="l" t="t" r="r" b="b"/>
            <a:pathLst>
              <a:path w="4251960" h="6858000">
                <a:moveTo>
                  <a:pt x="0" y="0"/>
                </a:moveTo>
                <a:lnTo>
                  <a:pt x="4251960" y="0"/>
                </a:lnTo>
                <a:lnTo>
                  <a:pt x="4251960" y="6858000"/>
                </a:lnTo>
                <a:lnTo>
                  <a:pt x="0" y="6858000"/>
                </a:lnTo>
                <a:close/>
              </a:path>
            </a:pathLst>
          </a:custGeom>
          <a:solidFill>
            <a:schemeClr val="accent5">
              <a:lumMod val="60000"/>
              <a:lumOff val="40000"/>
            </a:schemeClr>
          </a:solidFill>
          <a:ln>
            <a:noFill/>
          </a:ln>
        </p:spPr>
      </p:pic>
      <p:sp>
        <p:nvSpPr>
          <p:cNvPr id="7" name="标题 1"/>
          <p:cNvSpPr txBox="1"/>
          <p:nvPr/>
        </p:nvSpPr>
        <p:spPr>
          <a:xfrm flipH="1">
            <a:off x="11770251" y="794115"/>
            <a:ext cx="87251" cy="5269771"/>
          </a:xfrm>
          <a:prstGeom prst="rect">
            <a:avLst/>
          </a:prstGeom>
          <a:solidFill>
            <a:schemeClr val="bg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flipH="1">
            <a:off x="11592597" y="794115"/>
            <a:ext cx="30272" cy="1873309"/>
          </a:xfrm>
          <a:prstGeom prst="rect">
            <a:avLst/>
          </a:prstGeom>
          <a:solidFill>
            <a:schemeClr val="bg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27" name="标题 1"/>
          <p:cNvSpPr txBox="1"/>
          <p:nvPr/>
        </p:nvSpPr>
        <p:spPr>
          <a:xfrm>
            <a:off x="11153293" y="368417"/>
            <a:ext cx="129756" cy="129774"/>
          </a:xfrm>
          <a:custGeom>
            <a:avLst/>
            <a:gdLst>
              <a:gd name="connsiteX0" fmla="*/ 669168 w 1599855"/>
              <a:gd name="connsiteY0" fmla="*/ 111621 h 1600088"/>
              <a:gd name="connsiteX1" fmla="*/ 886086 w 1599855"/>
              <a:gd name="connsiteY1" fmla="*/ 155339 h 1600088"/>
              <a:gd name="connsiteX2" fmla="*/ 1063377 w 1599855"/>
              <a:gd name="connsiteY2" fmla="*/ 274960 h 1600088"/>
              <a:gd name="connsiteX3" fmla="*/ 1182998 w 1599855"/>
              <a:gd name="connsiteY3" fmla="*/ 452251 h 1600088"/>
              <a:gd name="connsiteX4" fmla="*/ 1226716 w 1599855"/>
              <a:gd name="connsiteY4" fmla="*/ 669168 h 1600088"/>
              <a:gd name="connsiteX5" fmla="*/ 1182998 w 1599855"/>
              <a:gd name="connsiteY5" fmla="*/ 886085 h 1600088"/>
              <a:gd name="connsiteX6" fmla="*/ 1063377 w 1599855"/>
              <a:gd name="connsiteY6" fmla="*/ 1063377 h 1600088"/>
              <a:gd name="connsiteX7" fmla="*/ 886086 w 1599855"/>
              <a:gd name="connsiteY7" fmla="*/ 1182998 h 1600088"/>
              <a:gd name="connsiteX8" fmla="*/ 669168 w 1599855"/>
              <a:gd name="connsiteY8" fmla="*/ 1226716 h 1600088"/>
              <a:gd name="connsiteX9" fmla="*/ 452251 w 1599855"/>
              <a:gd name="connsiteY9" fmla="*/ 1182998 h 1600088"/>
              <a:gd name="connsiteX10" fmla="*/ 274960 w 1599855"/>
              <a:gd name="connsiteY10" fmla="*/ 1063377 h 1600088"/>
              <a:gd name="connsiteX11" fmla="*/ 155339 w 1599855"/>
              <a:gd name="connsiteY11" fmla="*/ 886085 h 1600088"/>
              <a:gd name="connsiteX12" fmla="*/ 111621 w 1599855"/>
              <a:gd name="connsiteY12" fmla="*/ 669168 h 1600088"/>
              <a:gd name="connsiteX13" fmla="*/ 155339 w 1599855"/>
              <a:gd name="connsiteY13" fmla="*/ 452251 h 1600088"/>
              <a:gd name="connsiteX14" fmla="*/ 274960 w 1599855"/>
              <a:gd name="connsiteY14" fmla="*/ 274960 h 1600088"/>
              <a:gd name="connsiteX15" fmla="*/ 452251 w 1599855"/>
              <a:gd name="connsiteY15" fmla="*/ 155339 h 1600088"/>
              <a:gd name="connsiteX16" fmla="*/ 669168 w 1599855"/>
              <a:gd name="connsiteY16" fmla="*/ 111621 h 1600088"/>
              <a:gd name="connsiteX17" fmla="*/ 669168 w 1599855"/>
              <a:gd name="connsiteY17" fmla="*/ 0 h 1600088"/>
              <a:gd name="connsiteX18" fmla="*/ 0 w 1599855"/>
              <a:gd name="connsiteY18" fmla="*/ 669168 h 1600088"/>
              <a:gd name="connsiteX19" fmla="*/ 669168 w 1599855"/>
              <a:gd name="connsiteY19" fmla="*/ 1338337 h 1600088"/>
              <a:gd name="connsiteX20" fmla="*/ 1338337 w 1599855"/>
              <a:gd name="connsiteY20" fmla="*/ 669168 h 1600088"/>
              <a:gd name="connsiteX21" fmla="*/ 669168 w 1599855"/>
              <a:gd name="connsiteY21" fmla="*/ 0 h 1600088"/>
              <a:gd name="connsiteX22" fmla="*/ 1544278 w 1599855"/>
              <a:gd name="connsiteY22" fmla="*/ 1600088 h 1600088"/>
              <a:gd name="connsiteX23" fmla="*/ 1504838 w 1599855"/>
              <a:gd name="connsiteY23" fmla="*/ 1583717 h 1600088"/>
              <a:gd name="connsiteX24" fmla="*/ 1247366 w 1599855"/>
              <a:gd name="connsiteY24" fmla="*/ 1326431 h 1600088"/>
              <a:gd name="connsiteX25" fmla="*/ 1247366 w 1599855"/>
              <a:gd name="connsiteY25" fmla="*/ 1247552 h 1600088"/>
              <a:gd name="connsiteX26" fmla="*/ 1326245 w 1599855"/>
              <a:gd name="connsiteY26" fmla="*/ 1247552 h 1600088"/>
              <a:gd name="connsiteX27" fmla="*/ 1583531 w 1599855"/>
              <a:gd name="connsiteY27" fmla="*/ 1504838 h 1600088"/>
              <a:gd name="connsiteX28" fmla="*/ 1583531 w 1599855"/>
              <a:gd name="connsiteY28" fmla="*/ 1583717 h 1600088"/>
              <a:gd name="connsiteX29" fmla="*/ 1544278 w 1599855"/>
              <a:gd name="connsiteY29" fmla="*/ 1600088 h 1600088"/>
            </a:gdLst>
            <a:ahLst/>
            <a:cxnLst/>
            <a:rect l="l" t="t" r="r" b="b"/>
            <a:pathLst>
              <a:path w="1599855" h="1600088">
                <a:moveTo>
                  <a:pt x="669168" y="111621"/>
                </a:moveTo>
                <a:cubicBezTo>
                  <a:pt x="744513" y="111621"/>
                  <a:pt x="817438" y="126318"/>
                  <a:pt x="886086" y="155339"/>
                </a:cubicBezTo>
                <a:cubicBezTo>
                  <a:pt x="952500" y="183431"/>
                  <a:pt x="1012031" y="223614"/>
                  <a:pt x="1063377" y="274960"/>
                </a:cubicBezTo>
                <a:cubicBezTo>
                  <a:pt x="1114537" y="326120"/>
                  <a:pt x="1154906" y="385837"/>
                  <a:pt x="1182998" y="452251"/>
                </a:cubicBezTo>
                <a:cubicBezTo>
                  <a:pt x="1212019" y="520898"/>
                  <a:pt x="1226716" y="594010"/>
                  <a:pt x="1226716" y="669168"/>
                </a:cubicBezTo>
                <a:cubicBezTo>
                  <a:pt x="1226716" y="744327"/>
                  <a:pt x="1212019" y="817438"/>
                  <a:pt x="1182998" y="886085"/>
                </a:cubicBezTo>
                <a:cubicBezTo>
                  <a:pt x="1154906" y="952500"/>
                  <a:pt x="1114723" y="1012031"/>
                  <a:pt x="1063377" y="1063377"/>
                </a:cubicBezTo>
                <a:cubicBezTo>
                  <a:pt x="1012217" y="1114537"/>
                  <a:pt x="952500" y="1154906"/>
                  <a:pt x="886086" y="1182998"/>
                </a:cubicBezTo>
                <a:cubicBezTo>
                  <a:pt x="817438" y="1212019"/>
                  <a:pt x="744327" y="1226716"/>
                  <a:pt x="669168" y="1226716"/>
                </a:cubicBezTo>
                <a:cubicBezTo>
                  <a:pt x="594010" y="1226716"/>
                  <a:pt x="520898" y="1212019"/>
                  <a:pt x="452251" y="1182998"/>
                </a:cubicBezTo>
                <a:cubicBezTo>
                  <a:pt x="385837" y="1154906"/>
                  <a:pt x="326306" y="1114723"/>
                  <a:pt x="274960" y="1063377"/>
                </a:cubicBezTo>
                <a:cubicBezTo>
                  <a:pt x="223800" y="1012217"/>
                  <a:pt x="183431" y="952500"/>
                  <a:pt x="155339" y="886085"/>
                </a:cubicBezTo>
                <a:cubicBezTo>
                  <a:pt x="126318" y="817438"/>
                  <a:pt x="111621" y="744327"/>
                  <a:pt x="111621" y="669168"/>
                </a:cubicBezTo>
                <a:cubicBezTo>
                  <a:pt x="111621" y="594010"/>
                  <a:pt x="126318" y="520898"/>
                  <a:pt x="155339" y="452251"/>
                </a:cubicBezTo>
                <a:cubicBezTo>
                  <a:pt x="183431" y="385837"/>
                  <a:pt x="223614" y="326306"/>
                  <a:pt x="274960" y="274960"/>
                </a:cubicBezTo>
                <a:cubicBezTo>
                  <a:pt x="326306" y="223614"/>
                  <a:pt x="385837" y="183431"/>
                  <a:pt x="452251" y="155339"/>
                </a:cubicBezTo>
                <a:cubicBezTo>
                  <a:pt x="520898" y="126318"/>
                  <a:pt x="593824" y="111621"/>
                  <a:pt x="669168" y="111621"/>
                </a:cubicBezTo>
                <a:moveTo>
                  <a:pt x="669168" y="0"/>
                </a:moveTo>
                <a:cubicBezTo>
                  <a:pt x="299517" y="0"/>
                  <a:pt x="0" y="299517"/>
                  <a:pt x="0" y="669168"/>
                </a:cubicBezTo>
                <a:cubicBezTo>
                  <a:pt x="0" y="1038820"/>
                  <a:pt x="299517" y="1338337"/>
                  <a:pt x="669168" y="1338337"/>
                </a:cubicBezTo>
                <a:cubicBezTo>
                  <a:pt x="1038820" y="1338337"/>
                  <a:pt x="1338337" y="1038820"/>
                  <a:pt x="1338337" y="669168"/>
                </a:cubicBezTo>
                <a:cubicBezTo>
                  <a:pt x="1338337" y="299703"/>
                  <a:pt x="1038820" y="0"/>
                  <a:pt x="669168" y="0"/>
                </a:cubicBezTo>
                <a:close/>
                <a:moveTo>
                  <a:pt x="1544278" y="1600088"/>
                </a:moveTo>
                <a:cubicBezTo>
                  <a:pt x="1529953" y="1600088"/>
                  <a:pt x="1515628" y="1594693"/>
                  <a:pt x="1504838" y="1583717"/>
                </a:cubicBezTo>
                <a:lnTo>
                  <a:pt x="1247366" y="1326431"/>
                </a:lnTo>
                <a:cubicBezTo>
                  <a:pt x="1225600" y="1304665"/>
                  <a:pt x="1225600" y="1269318"/>
                  <a:pt x="1247366" y="1247552"/>
                </a:cubicBezTo>
                <a:cubicBezTo>
                  <a:pt x="1269132" y="1225786"/>
                  <a:pt x="1304479" y="1225786"/>
                  <a:pt x="1326245" y="1247552"/>
                </a:cubicBezTo>
                <a:lnTo>
                  <a:pt x="1583531" y="1504838"/>
                </a:lnTo>
                <a:cubicBezTo>
                  <a:pt x="1605297" y="1526605"/>
                  <a:pt x="1605297" y="1561951"/>
                  <a:pt x="1583531" y="1583717"/>
                </a:cubicBezTo>
                <a:cubicBezTo>
                  <a:pt x="1572927" y="1594693"/>
                  <a:pt x="1558603" y="1600088"/>
                  <a:pt x="1544278" y="1600088"/>
                </a:cubicBezTo>
                <a:close/>
              </a:path>
            </a:pathLst>
          </a:custGeom>
          <a:solidFill>
            <a:schemeClr val="accent1">
              <a:alpha val="40000"/>
            </a:schemeClr>
          </a:solidFill>
          <a:ln w="1860" cap="flat">
            <a:noFill/>
            <a:miter/>
          </a:ln>
        </p:spPr>
        <p:txBody>
          <a:bodyPr vert="horz" wrap="square" lIns="91440" tIns="45720" rIns="91440" bIns="45720" rtlCol="0" anchor="ctr"/>
          <a:lstStyle/>
          <a:p>
            <a:pPr algn="l">
              <a:lnSpc>
                <a:spcPct val="100000"/>
              </a:lnSpc>
            </a:pPr>
            <a:endParaRPr kumimoji="1" lang="zh-CN" altLang="en-US"/>
          </a:p>
        </p:txBody>
      </p:sp>
      <p:sp>
        <p:nvSpPr>
          <p:cNvPr id="30" name="标题 1"/>
          <p:cNvSpPr txBox="1"/>
          <p:nvPr>
            <p:custDataLst>
              <p:tags r:id="rId2"/>
            </p:custDataLst>
          </p:nvPr>
        </p:nvSpPr>
        <p:spPr>
          <a:xfrm>
            <a:off x="555625" y="5035550"/>
            <a:ext cx="2456180" cy="365760"/>
          </a:xfrm>
          <a:prstGeom prst="roundRect">
            <a:avLst>
              <a:gd name="adj" fmla="val 0"/>
            </a:avLst>
          </a:prstGeom>
          <a:solidFill>
            <a:schemeClr val="accent2"/>
          </a:solidFill>
          <a:ln w="12700" cap="sq">
            <a:noFill/>
            <a:miter/>
          </a:ln>
        </p:spPr>
        <p:txBody>
          <a:bodyPr vert="horz" wrap="square" lIns="91440" tIns="45720" rIns="91440" bIns="45720" rtlCol="0" anchor="ctr"/>
          <a:lstStyle/>
          <a:p>
            <a:pPr algn="ctr">
              <a:lnSpc>
                <a:spcPct val="100000"/>
              </a:lnSpc>
            </a:pPr>
            <a:endParaRPr kumimoji="1" lang="zh-CN" altLang="en-US"/>
          </a:p>
        </p:txBody>
      </p:sp>
      <p:sp>
        <p:nvSpPr>
          <p:cNvPr id="31" name="标题 1"/>
          <p:cNvSpPr txBox="1"/>
          <p:nvPr>
            <p:custDataLst>
              <p:tags r:id="rId3"/>
            </p:custDataLst>
          </p:nvPr>
        </p:nvSpPr>
        <p:spPr>
          <a:xfrm>
            <a:off x="627380" y="5083175"/>
            <a:ext cx="2298700" cy="276860"/>
          </a:xfrm>
          <a:prstGeom prst="rect">
            <a:avLst/>
          </a:prstGeom>
          <a:noFill/>
          <a:ln>
            <a:noFill/>
          </a:ln>
          <a:effectLst/>
        </p:spPr>
        <p:txBody>
          <a:bodyPr vert="horz" wrap="square" lIns="0" tIns="0" rIns="0" bIns="0" rtlCol="0" anchor="ctr"/>
          <a:lstStyle/>
          <a:p>
            <a:pPr algn="ctr">
              <a:lnSpc>
                <a:spcPct val="100000"/>
              </a:lnSpc>
            </a:pPr>
            <a:r>
              <a:rPr kumimoji="1" lang="en-US" altLang="zh-CN">
                <a:ln w="12700">
                  <a:noFill/>
                </a:ln>
                <a:solidFill>
                  <a:srgbClr val="FFFFFF">
                    <a:alpha val="100000"/>
                  </a:srgbClr>
                </a:solidFill>
                <a:latin typeface="Calibri" panose="020F0502020204030204" charset="0"/>
                <a:ea typeface="Source Han Sans" panose="020B0500000000000000" charset="-122"/>
                <a:cs typeface="Calibri" panose="020F0502020204030204" charset="0"/>
              </a:rPr>
              <a:t>FROM：CISKO PLASTICS</a:t>
            </a:r>
            <a:endParaRPr kumimoji="1" lang="en-US" altLang="zh-CN">
              <a:ln w="12700">
                <a:noFill/>
              </a:ln>
              <a:solidFill>
                <a:srgbClr val="FFFFFF">
                  <a:alpha val="100000"/>
                </a:srgbClr>
              </a:solidFill>
              <a:latin typeface="Calibri" panose="020F0502020204030204" charset="0"/>
              <a:ea typeface="Source Han Sans" panose="020B0500000000000000" charset="-122"/>
              <a:cs typeface="Calibri" panose="020F0502020204030204" charset="0"/>
            </a:endParaRPr>
          </a:p>
        </p:txBody>
      </p:sp>
      <p:sp>
        <p:nvSpPr>
          <p:cNvPr id="32" name="标题 1"/>
          <p:cNvSpPr txBox="1"/>
          <p:nvPr/>
        </p:nvSpPr>
        <p:spPr>
          <a:xfrm>
            <a:off x="219710" y="1235710"/>
            <a:ext cx="7939405" cy="1918970"/>
          </a:xfrm>
          <a:prstGeom prst="rect">
            <a:avLst/>
          </a:prstGeom>
          <a:noFill/>
          <a:ln>
            <a:noFill/>
          </a:ln>
        </p:spPr>
        <p:txBody>
          <a:bodyPr vert="horz" wrap="square" lIns="91440" tIns="45720" rIns="91440" bIns="45720" rtlCol="0" anchor="t"/>
          <a:lstStyle/>
          <a:p>
            <a:pPr algn="l">
              <a:lnSpc>
                <a:spcPct val="110000"/>
              </a:lnSpc>
            </a:pPr>
            <a:r>
              <a:rPr lang="zh-CN" altLang="en-US" sz="4200" b="1" dirty="0">
                <a:solidFill>
                  <a:schemeClr val="tx1"/>
                </a:solidFill>
                <a:effectLst>
                  <a:outerShdw blurRad="38100" dist="19050" dir="2700000" algn="tl" rotWithShape="0">
                    <a:schemeClr val="dk1">
                      <a:alpha val="40000"/>
                    </a:schemeClr>
                  </a:outerShdw>
                </a:effectLst>
                <a:latin typeface="Calibri" panose="020F0502020204030204" charset="0"/>
                <a:ea typeface="华文中宋" panose="02010600040101010101" charset="-122"/>
                <a:cs typeface="Calibri" panose="020F0502020204030204" charset="0"/>
                <a:sym typeface="+mn-ea"/>
              </a:rPr>
              <a:t>SHENZHEN CISKO NEW MATERIAL TECHNOLOGY CO.,</a:t>
            </a:r>
            <a:r>
              <a:rPr lang="en-US" altLang="zh-CN" sz="4200" b="1" dirty="0">
                <a:solidFill>
                  <a:schemeClr val="tx1"/>
                </a:solidFill>
                <a:effectLst>
                  <a:outerShdw blurRad="38100" dist="19050" dir="2700000" algn="tl" rotWithShape="0">
                    <a:schemeClr val="dk1">
                      <a:alpha val="40000"/>
                    </a:schemeClr>
                  </a:outerShdw>
                </a:effectLst>
                <a:latin typeface="Calibri" panose="020F0502020204030204" charset="0"/>
                <a:ea typeface="华文中宋" panose="02010600040101010101" charset="-122"/>
                <a:cs typeface="Calibri" panose="020F0502020204030204" charset="0"/>
                <a:sym typeface="+mn-ea"/>
              </a:rPr>
              <a:t> </a:t>
            </a:r>
            <a:r>
              <a:rPr lang="zh-CN" altLang="en-US" sz="4200" b="1" dirty="0">
                <a:solidFill>
                  <a:schemeClr val="tx1"/>
                </a:solidFill>
                <a:effectLst>
                  <a:outerShdw blurRad="38100" dist="19050" dir="2700000" algn="tl" rotWithShape="0">
                    <a:schemeClr val="dk1">
                      <a:alpha val="40000"/>
                    </a:schemeClr>
                  </a:outerShdw>
                </a:effectLst>
                <a:latin typeface="Calibri" panose="020F0502020204030204" charset="0"/>
                <a:ea typeface="华文中宋" panose="02010600040101010101" charset="-122"/>
                <a:cs typeface="Calibri" panose="020F0502020204030204" charset="0"/>
                <a:sym typeface="+mn-ea"/>
              </a:rPr>
              <a:t>LT</a:t>
            </a:r>
            <a:r>
              <a:rPr lang="en-US" altLang="zh-CN" sz="4200" b="1" dirty="0">
                <a:solidFill>
                  <a:schemeClr val="tx1"/>
                </a:solidFill>
                <a:effectLst>
                  <a:outerShdw blurRad="38100" dist="19050" dir="2700000" algn="tl" rotWithShape="0">
                    <a:schemeClr val="dk1">
                      <a:alpha val="40000"/>
                    </a:schemeClr>
                  </a:outerShdw>
                </a:effectLst>
                <a:latin typeface="Calibri" panose="020F0502020204030204" charset="0"/>
                <a:ea typeface="华文中宋" panose="02010600040101010101" charset="-122"/>
                <a:cs typeface="Calibri" panose="020F0502020204030204" charset="0"/>
                <a:sym typeface="+mn-ea"/>
              </a:rPr>
              <a:t>D</a:t>
            </a:r>
            <a:endParaRPr kumimoji="1" lang="en-US" altLang="zh-CN" sz="4200" b="1" dirty="0">
              <a:solidFill>
                <a:schemeClr val="tx1"/>
              </a:solidFill>
              <a:effectLst>
                <a:outerShdw blurRad="38100" dist="19050" dir="2700000" algn="tl" rotWithShape="0">
                  <a:schemeClr val="dk1">
                    <a:alpha val="40000"/>
                  </a:schemeClr>
                </a:outerShdw>
              </a:effectLst>
              <a:latin typeface="Calibri" panose="020F0502020204030204" charset="0"/>
              <a:ea typeface="华文中宋" panose="02010600040101010101" charset="-122"/>
              <a:cs typeface="Calibri" panose="020F0502020204030204" charset="0"/>
              <a:sym typeface="+mn-ea"/>
            </a:endParaRPr>
          </a:p>
        </p:txBody>
      </p:sp>
      <p:sp>
        <p:nvSpPr>
          <p:cNvPr id="33" name="标题 1"/>
          <p:cNvSpPr txBox="1"/>
          <p:nvPr>
            <p:custDataLst>
              <p:tags r:id="rId4"/>
            </p:custDataLst>
          </p:nvPr>
        </p:nvSpPr>
        <p:spPr>
          <a:xfrm>
            <a:off x="554990" y="5609590"/>
            <a:ext cx="2457450" cy="365760"/>
          </a:xfrm>
          <a:prstGeom prst="roundRect">
            <a:avLst>
              <a:gd name="adj" fmla="val 0"/>
            </a:avLst>
          </a:prstGeom>
          <a:solidFill>
            <a:schemeClr val="accent2"/>
          </a:solidFill>
          <a:ln w="12700" cap="sq">
            <a:noFill/>
            <a:miter/>
          </a:ln>
        </p:spPr>
        <p:txBody>
          <a:bodyPr vert="horz" wrap="square" lIns="91440" tIns="45720" rIns="91440" bIns="45720" rtlCol="0" anchor="ctr"/>
          <a:lstStyle/>
          <a:p>
            <a:pPr algn="ctr">
              <a:lnSpc>
                <a:spcPct val="100000"/>
              </a:lnSpc>
            </a:pPr>
            <a:endParaRPr kumimoji="1" lang="zh-CN" altLang="en-US"/>
          </a:p>
        </p:txBody>
      </p:sp>
      <p:sp>
        <p:nvSpPr>
          <p:cNvPr id="34" name="标题 1"/>
          <p:cNvSpPr txBox="1"/>
          <p:nvPr>
            <p:custDataLst>
              <p:tags r:id="rId5"/>
            </p:custDataLst>
          </p:nvPr>
        </p:nvSpPr>
        <p:spPr>
          <a:xfrm>
            <a:off x="481330" y="5657215"/>
            <a:ext cx="2529840" cy="276860"/>
          </a:xfrm>
          <a:prstGeom prst="rect">
            <a:avLst/>
          </a:prstGeom>
          <a:noFill/>
          <a:ln>
            <a:noFill/>
          </a:ln>
          <a:effectLst/>
        </p:spPr>
        <p:txBody>
          <a:bodyPr vert="horz" wrap="square" lIns="0" tIns="0" rIns="0" bIns="0" rtlCol="0" anchor="ctr"/>
          <a:lstStyle/>
          <a:p>
            <a:pPr algn="ctr">
              <a:lnSpc>
                <a:spcPct val="100000"/>
              </a:lnSpc>
            </a:pPr>
            <a:r>
              <a:rPr kumimoji="1" lang="en-US" altLang="zh-CN">
                <a:ln w="12700">
                  <a:noFill/>
                </a:ln>
                <a:solidFill>
                  <a:srgbClr val="FFFFFF">
                    <a:alpha val="100000"/>
                  </a:srgbClr>
                </a:solidFill>
                <a:latin typeface="Calibri" panose="020F0502020204030204" charset="0"/>
                <a:ea typeface="Source Han Sans" panose="020B0500000000000000" charset="-122"/>
                <a:cs typeface="Calibri" panose="020F0502020204030204" charset="0"/>
              </a:rPr>
              <a:t> DATE：14th March, 2025</a:t>
            </a:r>
            <a:endParaRPr kumimoji="1" lang="zh-CN" altLang="en-US">
              <a:latin typeface="Calibri" panose="020F0502020204030204" charset="0"/>
              <a:cs typeface="Calibri" panose="020F0502020204030204" charset="0"/>
            </a:endParaRPr>
          </a:p>
        </p:txBody>
      </p:sp>
      <p:sp>
        <p:nvSpPr>
          <p:cNvPr id="36" name="标题 1"/>
          <p:cNvSpPr txBox="1"/>
          <p:nvPr/>
        </p:nvSpPr>
        <p:spPr>
          <a:xfrm>
            <a:off x="334645" y="3272790"/>
            <a:ext cx="5894070" cy="855980"/>
          </a:xfrm>
          <a:prstGeom prst="rect">
            <a:avLst/>
          </a:prstGeom>
          <a:noFill/>
          <a:ln>
            <a:noFill/>
          </a:ln>
        </p:spPr>
        <p:txBody>
          <a:bodyPr vert="horz" wrap="square" lIns="0" tIns="0" rIns="0" bIns="0" rtlCol="0" anchor="ctr"/>
          <a:lstStyle/>
          <a:p>
            <a:pPr algn="l">
              <a:lnSpc>
                <a:spcPct val="130000"/>
              </a:lnSpc>
            </a:pPr>
            <a:r>
              <a:rPr kumimoji="1" lang="en-US" altLang="zh-CN" sz="2000" b="1">
                <a:solidFill>
                  <a:schemeClr val="accent1"/>
                </a:solidFill>
                <a:effectLst>
                  <a:outerShdw blurRad="38100" dist="25400" dir="5400000" algn="ctr" rotWithShape="0">
                    <a:srgbClr val="6E747A">
                      <a:alpha val="43000"/>
                    </a:srgbClr>
                  </a:outerShdw>
                </a:effectLst>
                <a:latin typeface="Calibri" panose="020F0502020204030204" charset="0"/>
                <a:ea typeface="Source Han Sans CN Bold" panose="020B0800000000000000" charset="-122"/>
                <a:cs typeface="Calibri" panose="020F0502020204030204" charset="0"/>
              </a:rPr>
              <a:t>--The High-Temperature Engineering Plastics Solutions </a:t>
            </a:r>
            <a:endParaRPr kumimoji="1" lang="en-US" altLang="zh-CN" sz="2000" b="1">
              <a:solidFill>
                <a:schemeClr val="accent1"/>
              </a:solidFill>
              <a:effectLst>
                <a:outerShdw blurRad="38100" dist="25400" dir="5400000" algn="ctr" rotWithShape="0">
                  <a:srgbClr val="6E747A">
                    <a:alpha val="43000"/>
                  </a:srgbClr>
                </a:outerShdw>
              </a:effectLst>
              <a:latin typeface="Calibri" panose="020F0502020204030204" charset="0"/>
              <a:ea typeface="Source Han Sans CN Bold" panose="020B0800000000000000" charset="-122"/>
              <a:cs typeface="Calibri" panose="020F0502020204030204" charset="0"/>
            </a:endParaRPr>
          </a:p>
          <a:p>
            <a:pPr algn="l">
              <a:lnSpc>
                <a:spcPct val="130000"/>
              </a:lnSpc>
            </a:pPr>
            <a:r>
              <a:rPr kumimoji="1" lang="en-US" altLang="zh-CN" sz="2000" b="1">
                <a:solidFill>
                  <a:schemeClr val="accent1"/>
                </a:solidFill>
                <a:effectLst>
                  <a:outerShdw blurRad="38100" dist="25400" dir="5400000" algn="ctr" rotWithShape="0">
                    <a:srgbClr val="6E747A">
                      <a:alpha val="43000"/>
                    </a:srgbClr>
                  </a:outerShdw>
                </a:effectLst>
                <a:latin typeface="Calibri" panose="020F0502020204030204" charset="0"/>
                <a:ea typeface="Source Han Sans CN Bold" panose="020B0800000000000000" charset="-122"/>
                <a:cs typeface="Calibri" panose="020F0502020204030204" charset="0"/>
              </a:rPr>
              <a:t>    In Your Side</a:t>
            </a:r>
            <a:endParaRPr kumimoji="1" lang="en-US" altLang="zh-CN" sz="2000" b="1">
              <a:solidFill>
                <a:schemeClr val="accent1"/>
              </a:solidFill>
              <a:effectLst>
                <a:outerShdw blurRad="38100" dist="25400" dir="5400000" algn="ctr" rotWithShape="0">
                  <a:srgbClr val="6E747A">
                    <a:alpha val="43000"/>
                  </a:srgbClr>
                </a:outerShdw>
              </a:effectLst>
              <a:latin typeface="Calibri" panose="020F0502020204030204" charset="0"/>
              <a:ea typeface="Source Han Sans CN Bold" panose="020B0800000000000000" charset="-122"/>
              <a:cs typeface="Calibri" panose="020F0502020204030204" charset="0"/>
            </a:endParaRPr>
          </a:p>
        </p:txBody>
      </p:sp>
      <p:pic>
        <p:nvPicPr>
          <p:cNvPr id="37" name="图片 36" descr="微信图片_20211119121050"/>
          <p:cNvPicPr>
            <a:picLocks noChangeAspect="1"/>
          </p:cNvPicPr>
          <p:nvPr/>
        </p:nvPicPr>
        <p:blipFill>
          <a:blip r:embed="rId6"/>
          <a:stretch>
            <a:fillRect/>
          </a:stretch>
        </p:blipFill>
        <p:spPr>
          <a:xfrm>
            <a:off x="334645" y="130175"/>
            <a:ext cx="1091565" cy="735965"/>
          </a:xfrm>
          <a:prstGeom prst="rect">
            <a:avLst/>
          </a:prstGeom>
        </p:spPr>
      </p:pic>
      <p:sp>
        <p:nvSpPr>
          <p:cNvPr id="38" name="原创设计师QQ598969553             _9"/>
          <p:cNvSpPr>
            <a:spLocks noGrp="1" noSelect="1" noRot="1" noChangeAspect="1" noMove="1" noResize="1" noChangeShapeType="1" noTextEdit="1"/>
          </p:cNvSpPr>
          <p:nvPr/>
        </p:nvSpPr>
        <p:spPr>
          <a:xfrm>
            <a:off x="6187440" y="651510"/>
            <a:ext cx="5582920" cy="5582920"/>
          </a:xfrm>
          <a:custGeom>
            <a:avLst/>
            <a:gdLst>
              <a:gd name="connsiteX0" fmla="*/ 2499735 w 4999471"/>
              <a:gd name="connsiteY0" fmla="*/ 0 h 4999472"/>
              <a:gd name="connsiteX1" fmla="*/ 4999471 w 4999471"/>
              <a:gd name="connsiteY1" fmla="*/ 2499736 h 4999472"/>
              <a:gd name="connsiteX2" fmla="*/ 2499735 w 4999471"/>
              <a:gd name="connsiteY2" fmla="*/ 4999472 h 4999472"/>
              <a:gd name="connsiteX3" fmla="*/ 0 w 4999471"/>
              <a:gd name="connsiteY3" fmla="*/ 2499736 h 4999472"/>
              <a:gd name="connsiteX4" fmla="*/ 2499735 w 4999471"/>
              <a:gd name="connsiteY4" fmla="*/ 0 h 4999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9471" h="4999472">
                <a:moveTo>
                  <a:pt x="2499735" y="0"/>
                </a:moveTo>
                <a:lnTo>
                  <a:pt x="4999471" y="2499736"/>
                </a:lnTo>
                <a:lnTo>
                  <a:pt x="2499735" y="4999472"/>
                </a:lnTo>
                <a:lnTo>
                  <a:pt x="0" y="2499736"/>
                </a:lnTo>
                <a:lnTo>
                  <a:pt x="2499735" y="0"/>
                </a:lnTo>
                <a:close/>
              </a:path>
            </a:pathLst>
          </a:custGeom>
          <a:blipFill dpi="0" rotWithShape="1">
            <a:blip r:embed="rId7"/>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42" name="组合 41"/>
          <p:cNvGrpSpPr/>
          <p:nvPr/>
        </p:nvGrpSpPr>
        <p:grpSpPr>
          <a:xfrm>
            <a:off x="9901555" y="6342380"/>
            <a:ext cx="1949450" cy="267970"/>
            <a:chOff x="15593" y="9988"/>
            <a:chExt cx="3070" cy="422"/>
          </a:xfrm>
        </p:grpSpPr>
        <p:sp>
          <p:nvSpPr>
            <p:cNvPr id="15" name="标题 1"/>
            <p:cNvSpPr txBox="1"/>
            <p:nvPr/>
          </p:nvSpPr>
          <p:spPr>
            <a:xfrm>
              <a:off x="18241" y="9988"/>
              <a:ext cx="423" cy="423"/>
            </a:xfrm>
            <a:prstGeom prst="roundRect">
              <a:avLst/>
            </a:prstGeom>
            <a:solidFill>
              <a:schemeClr val="bg1"/>
            </a:solidFill>
            <a:ln w="12700" cap="sq">
              <a:noFill/>
              <a:miter/>
            </a:ln>
          </p:spPr>
          <p:txBody>
            <a:bodyPr vert="horz" wrap="square" lIns="91440" tIns="45720" rIns="91440" bIns="45720" rtlCol="0" anchor="ctr">
              <a:scene3d>
                <a:camera prst="orthographicFront"/>
                <a:lightRig rig="threePt" dir="t"/>
              </a:scene3d>
            </a:bodyPr>
            <a:lstStyle/>
            <a:p>
              <a:pPr algn="ctr">
                <a:lnSpc>
                  <a:spcPct val="100000"/>
                </a:lnSpc>
              </a:pPr>
              <a:r>
                <a:rPr kumimoji="1" lang="en-US" altLang="zh-CN" b="1">
                  <a:solidFill>
                    <a:schemeClr val="tx1"/>
                  </a:solidFill>
                  <a:effectLst>
                    <a:outerShdw blurRad="38100" dist="19050" dir="2700000" algn="tl" rotWithShape="0">
                      <a:schemeClr val="dk1">
                        <a:alpha val="40000"/>
                      </a:schemeClr>
                    </a:outerShdw>
                  </a:effectLst>
                </a:rPr>
                <a:t>O</a:t>
              </a:r>
              <a:endParaRPr kumimoji="1" lang="en-US" altLang="zh-CN" b="1">
                <a:solidFill>
                  <a:schemeClr val="tx1"/>
                </a:solidFill>
                <a:effectLst>
                  <a:outerShdw blurRad="38100" dist="19050" dir="2700000" algn="tl" rotWithShape="0">
                    <a:schemeClr val="dk1">
                      <a:alpha val="40000"/>
                    </a:schemeClr>
                  </a:outerShdw>
                </a:effectLst>
              </a:endParaRPr>
            </a:p>
          </p:txBody>
        </p:sp>
        <p:sp>
          <p:nvSpPr>
            <p:cNvPr id="17" name="标题 1"/>
            <p:cNvSpPr txBox="1"/>
            <p:nvPr/>
          </p:nvSpPr>
          <p:spPr>
            <a:xfrm>
              <a:off x="17579" y="9988"/>
              <a:ext cx="423" cy="423"/>
            </a:xfrm>
            <a:prstGeom prst="roundRect">
              <a:avLst/>
            </a:prstGeom>
            <a:solidFill>
              <a:schemeClr val="bg1"/>
            </a:solidFill>
            <a:ln w="12700" cap="sq">
              <a:noFill/>
              <a:miter/>
            </a:ln>
          </p:spPr>
          <p:txBody>
            <a:bodyPr vert="horz" wrap="square" lIns="91440" tIns="45720" rIns="91440" bIns="45720" rtlCol="0" anchor="ctr">
              <a:scene3d>
                <a:camera prst="orthographicFront"/>
                <a:lightRig rig="threePt" dir="t"/>
              </a:scene3d>
            </a:bodyPr>
            <a:lstStyle/>
            <a:p>
              <a:pPr algn="ctr">
                <a:lnSpc>
                  <a:spcPct val="100000"/>
                </a:lnSpc>
              </a:pPr>
              <a:r>
                <a:rPr kumimoji="1" lang="en-US" altLang="zh-CN" b="1">
                  <a:solidFill>
                    <a:schemeClr val="tx1"/>
                  </a:solidFill>
                  <a:effectLst>
                    <a:outerShdw blurRad="38100" dist="19050" dir="2700000" algn="tl" rotWithShape="0">
                      <a:schemeClr val="dk1">
                        <a:alpha val="40000"/>
                      </a:schemeClr>
                    </a:outerShdw>
                  </a:effectLst>
                </a:rPr>
                <a:t>K</a:t>
              </a:r>
              <a:endParaRPr kumimoji="1" lang="en-US" altLang="zh-CN" b="1">
                <a:solidFill>
                  <a:schemeClr val="tx1"/>
                </a:solidFill>
                <a:effectLst>
                  <a:outerShdw blurRad="38100" dist="19050" dir="2700000" algn="tl" rotWithShape="0">
                    <a:schemeClr val="dk1">
                      <a:alpha val="40000"/>
                    </a:schemeClr>
                  </a:outerShdw>
                </a:effectLst>
              </a:endParaRPr>
            </a:p>
          </p:txBody>
        </p:sp>
        <p:sp>
          <p:nvSpPr>
            <p:cNvPr id="19" name="标题 1"/>
            <p:cNvSpPr txBox="1"/>
            <p:nvPr/>
          </p:nvSpPr>
          <p:spPr>
            <a:xfrm>
              <a:off x="16917" y="9988"/>
              <a:ext cx="423" cy="423"/>
            </a:xfrm>
            <a:prstGeom prst="roundRect">
              <a:avLst/>
            </a:prstGeom>
            <a:solidFill>
              <a:schemeClr val="bg1"/>
            </a:solidFill>
            <a:ln w="12700" cap="sq">
              <a:noFill/>
              <a:miter/>
            </a:ln>
          </p:spPr>
          <p:txBody>
            <a:bodyPr vert="horz" wrap="square" lIns="91440" tIns="45720" rIns="91440" bIns="45720" rtlCol="0" anchor="ctr">
              <a:scene3d>
                <a:camera prst="orthographicFront"/>
                <a:lightRig rig="threePt" dir="t"/>
              </a:scene3d>
            </a:bodyPr>
            <a:lstStyle/>
            <a:p>
              <a:pPr algn="ctr">
                <a:lnSpc>
                  <a:spcPct val="100000"/>
                </a:lnSpc>
              </a:pPr>
              <a:r>
                <a:rPr kumimoji="1" lang="en-US" altLang="zh-CN" b="1">
                  <a:solidFill>
                    <a:schemeClr val="tx1"/>
                  </a:solidFill>
                  <a:effectLst>
                    <a:outerShdw blurRad="38100" dist="19050" dir="2700000" algn="tl" rotWithShape="0">
                      <a:schemeClr val="dk1">
                        <a:alpha val="40000"/>
                      </a:schemeClr>
                    </a:outerShdw>
                  </a:effectLst>
                </a:rPr>
                <a:t>S</a:t>
              </a:r>
              <a:endParaRPr kumimoji="1" lang="en-US" altLang="zh-CN" b="1">
                <a:solidFill>
                  <a:schemeClr val="tx1"/>
                </a:solidFill>
                <a:effectLst>
                  <a:outerShdw blurRad="38100" dist="19050" dir="2700000" algn="tl" rotWithShape="0">
                    <a:schemeClr val="dk1">
                      <a:alpha val="40000"/>
                    </a:schemeClr>
                  </a:outerShdw>
                </a:effectLst>
              </a:endParaRPr>
            </a:p>
          </p:txBody>
        </p:sp>
        <p:sp>
          <p:nvSpPr>
            <p:cNvPr id="21" name="标题 1"/>
            <p:cNvSpPr txBox="1"/>
            <p:nvPr/>
          </p:nvSpPr>
          <p:spPr>
            <a:xfrm>
              <a:off x="16255" y="9988"/>
              <a:ext cx="423" cy="423"/>
            </a:xfrm>
            <a:prstGeom prst="roundRect">
              <a:avLst/>
            </a:prstGeom>
            <a:solidFill>
              <a:schemeClr val="bg1"/>
            </a:solidFill>
            <a:ln w="12700" cap="sq">
              <a:noFill/>
              <a:miter/>
            </a:ln>
          </p:spPr>
          <p:txBody>
            <a:bodyPr vert="horz" wrap="square" lIns="91440" tIns="45720" rIns="91440" bIns="45720" rtlCol="0" anchor="ctr">
              <a:scene3d>
                <a:camera prst="orthographicFront"/>
                <a:lightRig rig="threePt" dir="t"/>
              </a:scene3d>
            </a:bodyPr>
            <a:lstStyle/>
            <a:p>
              <a:pPr algn="ctr">
                <a:lnSpc>
                  <a:spcPct val="100000"/>
                </a:lnSpc>
              </a:pPr>
              <a:r>
                <a:rPr kumimoji="1" lang="en-US" altLang="zh-CN" b="1">
                  <a:solidFill>
                    <a:schemeClr val="tx1"/>
                  </a:solidFill>
                  <a:effectLst>
                    <a:outerShdw blurRad="38100" dist="19050" dir="2700000" algn="tl" rotWithShape="0">
                      <a:schemeClr val="dk1">
                        <a:alpha val="40000"/>
                      </a:schemeClr>
                    </a:outerShdw>
                  </a:effectLst>
                </a:rPr>
                <a:t>I</a:t>
              </a:r>
              <a:endParaRPr kumimoji="1" lang="en-US" altLang="zh-CN" b="1">
                <a:solidFill>
                  <a:schemeClr val="tx1"/>
                </a:solidFill>
                <a:effectLst>
                  <a:outerShdw blurRad="38100" dist="19050" dir="2700000" algn="tl" rotWithShape="0">
                    <a:schemeClr val="dk1">
                      <a:alpha val="40000"/>
                    </a:schemeClr>
                  </a:outerShdw>
                </a:effectLst>
              </a:endParaRPr>
            </a:p>
          </p:txBody>
        </p:sp>
        <p:sp>
          <p:nvSpPr>
            <p:cNvPr id="39" name="标题 1"/>
            <p:cNvSpPr txBox="1"/>
            <p:nvPr/>
          </p:nvSpPr>
          <p:spPr>
            <a:xfrm>
              <a:off x="15593" y="9988"/>
              <a:ext cx="423" cy="423"/>
            </a:xfrm>
            <a:prstGeom prst="roundRect">
              <a:avLst/>
            </a:prstGeom>
            <a:solidFill>
              <a:schemeClr val="bg1"/>
            </a:solidFill>
            <a:ln w="12700" cap="sq">
              <a:noFill/>
              <a:miter/>
            </a:ln>
          </p:spPr>
          <p:txBody>
            <a:bodyPr vert="horz" wrap="square" lIns="91440" tIns="45720" rIns="91440" bIns="45720" rtlCol="0" anchor="ctr">
              <a:scene3d>
                <a:camera prst="orthographicFront"/>
                <a:lightRig rig="threePt" dir="t"/>
              </a:scene3d>
            </a:bodyPr>
            <a:p>
              <a:pPr algn="ctr">
                <a:lnSpc>
                  <a:spcPct val="100000"/>
                </a:lnSpc>
              </a:pPr>
              <a:r>
                <a:rPr kumimoji="1" lang="en-US" altLang="zh-CN" b="1">
                  <a:solidFill>
                    <a:schemeClr val="tx1"/>
                  </a:solidFill>
                  <a:effectLst>
                    <a:outerShdw blurRad="38100" dist="19050" dir="2700000" algn="tl" rotWithShape="0">
                      <a:schemeClr val="dk1">
                        <a:alpha val="40000"/>
                      </a:schemeClr>
                    </a:outerShdw>
                  </a:effectLst>
                </a:rPr>
                <a:t>C</a:t>
              </a:r>
              <a:endParaRPr kumimoji="1" lang="en-US" altLang="zh-CN" b="1">
                <a:solidFill>
                  <a:schemeClr val="tx1"/>
                </a:solidFill>
                <a:effectLst>
                  <a:outerShdw blurRad="38100" dist="19050" dir="2700000" algn="tl" rotWithShape="0">
                    <a:schemeClr val="dk1">
                      <a:alpha val="40000"/>
                    </a:schemeClr>
                  </a:outerShdw>
                </a:effectLst>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1000" fill="hold"/>
                                        <p:tgtEl>
                                          <p:spTgt spid="38"/>
                                        </p:tgtEl>
                                        <p:attrNameLst>
                                          <p:attrName>ppt_w</p:attrName>
                                        </p:attrNameLst>
                                      </p:cBhvr>
                                      <p:tavLst>
                                        <p:tav tm="0">
                                          <p:val>
                                            <p:fltVal val="0"/>
                                          </p:val>
                                        </p:tav>
                                        <p:tav tm="100000">
                                          <p:val>
                                            <p:strVal val="#ppt_w"/>
                                          </p:val>
                                        </p:tav>
                                      </p:tavLst>
                                    </p:anim>
                                    <p:anim calcmode="lin" valueType="num">
                                      <p:cBhvr>
                                        <p:cTn id="8" dur="1000" fill="hold"/>
                                        <p:tgtEl>
                                          <p:spTgt spid="38"/>
                                        </p:tgtEl>
                                        <p:attrNameLst>
                                          <p:attrName>ppt_h</p:attrName>
                                        </p:attrNameLst>
                                      </p:cBhvr>
                                      <p:tavLst>
                                        <p:tav tm="0">
                                          <p:val>
                                            <p:fltVal val="0"/>
                                          </p:val>
                                        </p:tav>
                                        <p:tav tm="100000">
                                          <p:val>
                                            <p:strVal val="#ppt_h"/>
                                          </p:val>
                                        </p:tav>
                                      </p:tavLst>
                                    </p:anim>
                                    <p:anim calcmode="lin" valueType="num">
                                      <p:cBhvr>
                                        <p:cTn id="9" dur="1000" fill="hold"/>
                                        <p:tgtEl>
                                          <p:spTgt spid="38"/>
                                        </p:tgtEl>
                                        <p:attrNameLst>
                                          <p:attrName>style.rotation</p:attrName>
                                        </p:attrNameLst>
                                      </p:cBhvr>
                                      <p:tavLst>
                                        <p:tav tm="0">
                                          <p:val>
                                            <p:fltVal val="90"/>
                                          </p:val>
                                        </p:tav>
                                        <p:tav tm="100000">
                                          <p:val>
                                            <p:fltVal val="0"/>
                                          </p:val>
                                        </p:tav>
                                      </p:tavLst>
                                    </p:anim>
                                    <p:animEffect transition="in" filter="fade">
                                      <p:cBhvr>
                                        <p:cTn id="10" dur="10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txBox="1"/>
          <p:nvPr/>
        </p:nvSpPr>
        <p:spPr>
          <a:xfrm>
            <a:off x="0" y="0"/>
            <a:ext cx="12192000" cy="6858000"/>
          </a:xfrm>
          <a:prstGeom prst="rect">
            <a:avLst/>
          </a:prstGeom>
          <a:gradFill>
            <a:gsLst>
              <a:gs pos="0">
                <a:schemeClr val="accent5">
                  <a:lumMod val="20000"/>
                  <a:lumOff val="80000"/>
                  <a:alpha val="18000"/>
                </a:schemeClr>
              </a:gs>
              <a:gs pos="71000">
                <a:schemeClr val="bg1">
                  <a:alpha val="0"/>
                </a:schemeClr>
              </a:gs>
            </a:gsLst>
            <a:lin ang="1620000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3" name="标题 1"/>
          <p:cNvSpPr txBox="1"/>
          <p:nvPr/>
        </p:nvSpPr>
        <p:spPr>
          <a:xfrm>
            <a:off x="-1" y="1"/>
            <a:ext cx="12192001" cy="6858000"/>
          </a:xfrm>
          <a:prstGeom prst="rect">
            <a:avLst/>
          </a:prstGeom>
          <a:gradFill>
            <a:gsLst>
              <a:gs pos="0">
                <a:schemeClr val="bg1">
                  <a:lumMod val="85000"/>
                </a:schemeClr>
              </a:gs>
              <a:gs pos="100000">
                <a:schemeClr val="bg1">
                  <a:lumMod val="95000"/>
                </a:schemeClr>
              </a:gs>
            </a:gsLst>
            <a:lin ang="0" scaled="0"/>
          </a:gradFill>
          <a:ln w="12700" cap="sq">
            <a:noFill/>
            <a:miter/>
          </a:ln>
          <a:effectLst/>
        </p:spPr>
        <p:txBody>
          <a:bodyPr vert="horz" wrap="square" lIns="91440" tIns="45720" rIns="91440" bIns="45720" rtlCol="0" anchor="ctr"/>
          <a:lstStyle/>
          <a:p>
            <a:pPr algn="ctr">
              <a:lnSpc>
                <a:spcPct val="110000"/>
              </a:lnSpc>
            </a:pPr>
            <a:endParaRPr kumimoji="1" lang="zh-CN" altLang="en-US"/>
          </a:p>
        </p:txBody>
      </p:sp>
      <p:sp>
        <p:nvSpPr>
          <p:cNvPr id="26" name="标题 1"/>
          <p:cNvSpPr txBox="1"/>
          <p:nvPr/>
        </p:nvSpPr>
        <p:spPr>
          <a:xfrm>
            <a:off x="445135" y="-44450"/>
            <a:ext cx="4976495" cy="6885305"/>
          </a:xfrm>
          <a:custGeom>
            <a:avLst/>
            <a:gdLst>
              <a:gd name="connsiteX0" fmla="*/ 0 w 5539130"/>
              <a:gd name="connsiteY0" fmla="*/ 0 h 7893936"/>
              <a:gd name="connsiteX1" fmla="*/ 1592162 w 5539130"/>
              <a:gd name="connsiteY1" fmla="*/ 0 h 7893936"/>
              <a:gd name="connsiteX2" fmla="*/ 5539130 w 5539130"/>
              <a:gd name="connsiteY2" fmla="*/ 3946968 h 7893936"/>
              <a:gd name="connsiteX3" fmla="*/ 5539129 w 5539130"/>
              <a:gd name="connsiteY3" fmla="*/ 3946968 h 7893936"/>
              <a:gd name="connsiteX4" fmla="*/ 1592161 w 5539130"/>
              <a:gd name="connsiteY4" fmla="*/ 7893936 h 7893936"/>
              <a:gd name="connsiteX5" fmla="*/ 0 w 5539130"/>
              <a:gd name="connsiteY5" fmla="*/ 7893935 h 7893936"/>
              <a:gd name="connsiteX6" fmla="*/ 0 w 5539130"/>
              <a:gd name="connsiteY6" fmla="*/ 0 h 7893936"/>
            </a:gdLst>
            <a:ahLst/>
            <a:cxnLst/>
            <a:rect l="l" t="t" r="r" b="b"/>
            <a:pathLst>
              <a:path w="5539130" h="7893936">
                <a:moveTo>
                  <a:pt x="0" y="0"/>
                </a:moveTo>
                <a:lnTo>
                  <a:pt x="1592162" y="0"/>
                </a:lnTo>
                <a:cubicBezTo>
                  <a:pt x="3772012" y="0"/>
                  <a:pt x="5539130" y="1767118"/>
                  <a:pt x="5539130" y="3946968"/>
                </a:cubicBezTo>
                <a:lnTo>
                  <a:pt x="5539129" y="3946968"/>
                </a:lnTo>
                <a:cubicBezTo>
                  <a:pt x="5539129" y="6126818"/>
                  <a:pt x="3772011" y="7893936"/>
                  <a:pt x="1592161" y="7893936"/>
                </a:cubicBezTo>
                <a:lnTo>
                  <a:pt x="0" y="7893935"/>
                </a:lnTo>
                <a:lnTo>
                  <a:pt x="0" y="0"/>
                </a:lnTo>
                <a:close/>
              </a:path>
            </a:pathLst>
          </a:custGeom>
          <a:solidFill>
            <a:schemeClr val="bg1">
              <a:lumMod val="95000"/>
            </a:schemeClr>
          </a:solidFill>
          <a:ln w="12700" cap="sq">
            <a:noFill/>
            <a:miter/>
          </a:ln>
          <a:effectLst>
            <a:outerShdw blurRad="254000" dist="38100" dir="8100000" algn="tr" rotWithShape="0">
              <a:schemeClr val="tx1">
                <a:lumMod val="85000"/>
                <a:lumOff val="15000"/>
                <a:alpha val="25000"/>
              </a:schemeClr>
            </a:outerShdw>
          </a:effectLst>
        </p:spPr>
        <p:txBody>
          <a:bodyPr vert="horz" wrap="square" lIns="91440" tIns="45720" rIns="91440" bIns="45720" rtlCol="0" anchor="ctr"/>
          <a:p>
            <a:pPr algn="ctr">
              <a:lnSpc>
                <a:spcPct val="110000"/>
              </a:lnSpc>
            </a:pPr>
            <a:endParaRPr kumimoji="1" lang="zh-CN" altLang="en-US"/>
          </a:p>
        </p:txBody>
      </p:sp>
      <p:sp>
        <p:nvSpPr>
          <p:cNvPr id="4" name="标题 1"/>
          <p:cNvSpPr txBox="1"/>
          <p:nvPr/>
        </p:nvSpPr>
        <p:spPr>
          <a:xfrm>
            <a:off x="-40640" y="-27940"/>
            <a:ext cx="4976495" cy="6885305"/>
          </a:xfrm>
          <a:custGeom>
            <a:avLst/>
            <a:gdLst>
              <a:gd name="connsiteX0" fmla="*/ 0 w 5539130"/>
              <a:gd name="connsiteY0" fmla="*/ 0 h 7893936"/>
              <a:gd name="connsiteX1" fmla="*/ 1592162 w 5539130"/>
              <a:gd name="connsiteY1" fmla="*/ 0 h 7893936"/>
              <a:gd name="connsiteX2" fmla="*/ 5539130 w 5539130"/>
              <a:gd name="connsiteY2" fmla="*/ 3946968 h 7893936"/>
              <a:gd name="connsiteX3" fmla="*/ 5539129 w 5539130"/>
              <a:gd name="connsiteY3" fmla="*/ 3946968 h 7893936"/>
              <a:gd name="connsiteX4" fmla="*/ 1592161 w 5539130"/>
              <a:gd name="connsiteY4" fmla="*/ 7893936 h 7893936"/>
              <a:gd name="connsiteX5" fmla="*/ 0 w 5539130"/>
              <a:gd name="connsiteY5" fmla="*/ 7893935 h 7893936"/>
              <a:gd name="connsiteX6" fmla="*/ 0 w 5539130"/>
              <a:gd name="connsiteY6" fmla="*/ 0 h 7893936"/>
            </a:gdLst>
            <a:ahLst/>
            <a:cxnLst/>
            <a:rect l="l" t="t" r="r" b="b"/>
            <a:pathLst>
              <a:path w="5539130" h="7893936">
                <a:moveTo>
                  <a:pt x="0" y="0"/>
                </a:moveTo>
                <a:lnTo>
                  <a:pt x="1592162" y="0"/>
                </a:lnTo>
                <a:cubicBezTo>
                  <a:pt x="3772012" y="0"/>
                  <a:pt x="5539130" y="1767118"/>
                  <a:pt x="5539130" y="3946968"/>
                </a:cubicBezTo>
                <a:lnTo>
                  <a:pt x="5539129" y="3946968"/>
                </a:lnTo>
                <a:cubicBezTo>
                  <a:pt x="5539129" y="6126818"/>
                  <a:pt x="3772011" y="7893936"/>
                  <a:pt x="1592161" y="7893936"/>
                </a:cubicBezTo>
                <a:lnTo>
                  <a:pt x="0" y="7893935"/>
                </a:lnTo>
                <a:lnTo>
                  <a:pt x="0" y="0"/>
                </a:lnTo>
                <a:close/>
              </a:path>
            </a:pathLst>
          </a:custGeom>
          <a:solidFill>
            <a:schemeClr val="bg1">
              <a:lumMod val="95000"/>
            </a:schemeClr>
          </a:solidFill>
          <a:ln w="12700" cap="sq">
            <a:noFill/>
            <a:miter/>
          </a:ln>
          <a:effectLst>
            <a:outerShdw blurRad="254000" dist="38100" dir="8100000" algn="tr" rotWithShape="0">
              <a:schemeClr val="tx1">
                <a:lumMod val="85000"/>
                <a:lumOff val="15000"/>
                <a:alpha val="25000"/>
              </a:schemeClr>
            </a:outerShdw>
          </a:effectLst>
        </p:spPr>
        <p:txBody>
          <a:bodyPr vert="horz" wrap="square" lIns="91440" tIns="45720" rIns="91440" bIns="45720" rtlCol="0" anchor="ctr"/>
          <a:lstStyle/>
          <a:p>
            <a:pPr algn="ctr">
              <a:lnSpc>
                <a:spcPct val="110000"/>
              </a:lnSpc>
            </a:pPr>
            <a:endParaRPr kumimoji="1" lang="zh-CN" altLang="en-US"/>
          </a:p>
        </p:txBody>
      </p:sp>
      <p:sp>
        <p:nvSpPr>
          <p:cNvPr id="10" name="标题 1"/>
          <p:cNvSpPr txBox="1"/>
          <p:nvPr/>
        </p:nvSpPr>
        <p:spPr>
          <a:xfrm>
            <a:off x="262890" y="2840990"/>
            <a:ext cx="3774440" cy="959485"/>
          </a:xfrm>
          <a:prstGeom prst="rect">
            <a:avLst/>
          </a:prstGeom>
          <a:noFill/>
          <a:ln cap="sq">
            <a:noFill/>
          </a:ln>
        </p:spPr>
        <p:txBody>
          <a:bodyPr vert="horz" wrap="square" lIns="0" tIns="0" rIns="0" bIns="0" rtlCol="0" anchor="b"/>
          <a:lstStyle/>
          <a:p>
            <a:pPr algn="l">
              <a:lnSpc>
                <a:spcPct val="150000"/>
              </a:lnSpc>
            </a:pPr>
            <a:r>
              <a:rPr kumimoji="1" lang="en-US" altLang="zh-CN" sz="6000" b="1">
                <a:solidFill>
                  <a:schemeClr val="tx1"/>
                </a:solidFill>
                <a:effectLst>
                  <a:outerShdw blurRad="38100" dist="19050" dir="2700000" algn="tl" rotWithShape="0">
                    <a:schemeClr val="dk1">
                      <a:alpha val="40000"/>
                    </a:schemeClr>
                  </a:outerShdw>
                </a:effectLst>
                <a:latin typeface="Calibri" panose="020F0502020204030204" charset="0"/>
                <a:ea typeface="Dream-XinCuSongGB" panose="02010604000000000000" charset="-122"/>
                <a:cs typeface="Calibri" panose="020F0502020204030204" charset="0"/>
              </a:rPr>
              <a:t>CONTENTS</a:t>
            </a:r>
            <a:endParaRPr kumimoji="1" lang="en-US" altLang="zh-CN" sz="6000" b="1">
              <a:solidFill>
                <a:schemeClr val="tx1"/>
              </a:solidFill>
              <a:effectLst>
                <a:outerShdw blurRad="38100" dist="19050" dir="2700000" algn="tl" rotWithShape="0">
                  <a:schemeClr val="dk1">
                    <a:alpha val="40000"/>
                  </a:schemeClr>
                </a:outerShdw>
              </a:effectLst>
              <a:latin typeface="Calibri" panose="020F0502020204030204" charset="0"/>
              <a:ea typeface="Dream-XinCuSongGB" panose="02010604000000000000" charset="-122"/>
              <a:cs typeface="Calibri" panose="020F0502020204030204" charset="0"/>
            </a:endParaRPr>
          </a:p>
        </p:txBody>
      </p:sp>
      <p:sp>
        <p:nvSpPr>
          <p:cNvPr id="14" name="标题 1"/>
          <p:cNvSpPr txBox="1"/>
          <p:nvPr/>
        </p:nvSpPr>
        <p:spPr>
          <a:xfrm rot="5400000">
            <a:off x="457199" y="4939794"/>
            <a:ext cx="267973" cy="231011"/>
          </a:xfrm>
          <a:prstGeom prst="triangle">
            <a:avLst/>
          </a:prstGeom>
          <a:solidFill>
            <a:schemeClr val="accent1">
              <a:lumMod val="75000"/>
            </a:schemeClr>
          </a:solidFill>
          <a:ln w="12700" cap="sq">
            <a:noFill/>
            <a:miter/>
          </a:ln>
        </p:spPr>
        <p:txBody>
          <a:bodyPr vert="horz" wrap="square" lIns="91440" tIns="45720" rIns="91440" bIns="45720" rtlCol="0" anchor="ctr">
            <a:scene3d>
              <a:camera prst="orthographicFront"/>
              <a:lightRig rig="threePt" dir="t"/>
            </a:scene3d>
          </a:bodyPr>
          <a:lstStyle/>
          <a:p>
            <a:pPr algn="ctr">
              <a:lnSpc>
                <a:spcPct val="110000"/>
              </a:lnSpc>
            </a:pPr>
            <a:endParaRPr kumimoji="1" lang="zh-CN" altLang="en-US">
              <a:solidFill>
                <a:schemeClr val="accent1"/>
              </a:solidFill>
              <a:effectLst>
                <a:outerShdw blurRad="38100" dist="25400" dir="5400000" algn="ctr" rotWithShape="0">
                  <a:srgbClr val="6E747A">
                    <a:alpha val="43000"/>
                  </a:srgbClr>
                </a:outerShdw>
              </a:effectLst>
              <a:highlight>
                <a:srgbClr val="0000FF"/>
              </a:highlight>
            </a:endParaRPr>
          </a:p>
        </p:txBody>
      </p:sp>
      <p:sp>
        <p:nvSpPr>
          <p:cNvPr id="15" name="标题 1"/>
          <p:cNvSpPr txBox="1"/>
          <p:nvPr/>
        </p:nvSpPr>
        <p:spPr>
          <a:xfrm rot="5400000">
            <a:off x="677118" y="4939794"/>
            <a:ext cx="267973" cy="231011"/>
          </a:xfrm>
          <a:prstGeom prst="triangle">
            <a:avLst/>
          </a:prstGeom>
          <a:solidFill>
            <a:schemeClr val="accent1">
              <a:lumMod val="75000"/>
            </a:schemeClr>
          </a:solidFill>
          <a:ln w="12700" cap="sq">
            <a:noFill/>
            <a:miter/>
          </a:ln>
        </p:spPr>
        <p:txBody>
          <a:bodyPr vert="horz" wrap="square" lIns="91440" tIns="45720" rIns="91440" bIns="45720" rtlCol="0" anchor="ctr">
            <a:scene3d>
              <a:camera prst="orthographicFront"/>
              <a:lightRig rig="threePt" dir="t"/>
            </a:scene3d>
          </a:bodyPr>
          <a:lstStyle/>
          <a:p>
            <a:pPr algn="ctr">
              <a:lnSpc>
                <a:spcPct val="110000"/>
              </a:lnSpc>
            </a:pPr>
            <a:endParaRPr kumimoji="1" lang="zh-CN" altLang="en-US">
              <a:solidFill>
                <a:schemeClr val="accent1"/>
              </a:solidFill>
              <a:effectLst>
                <a:outerShdw blurRad="38100" dist="25400" dir="5400000" algn="ctr" rotWithShape="0">
                  <a:srgbClr val="6E747A">
                    <a:alpha val="43000"/>
                  </a:srgbClr>
                </a:outerShdw>
              </a:effectLst>
            </a:endParaRPr>
          </a:p>
        </p:txBody>
      </p:sp>
      <p:sp>
        <p:nvSpPr>
          <p:cNvPr id="16" name="标题 1"/>
          <p:cNvSpPr txBox="1"/>
          <p:nvPr>
            <p:custDataLst>
              <p:tags r:id="rId1"/>
            </p:custDataLst>
          </p:nvPr>
        </p:nvSpPr>
        <p:spPr>
          <a:xfrm>
            <a:off x="5423535" y="669925"/>
            <a:ext cx="1259840" cy="990600"/>
          </a:xfrm>
          <a:prstGeom prst="rect">
            <a:avLst/>
          </a:prstGeom>
          <a:noFill/>
          <a:ln cap="sq">
            <a:noFill/>
          </a:ln>
          <a:effectLst/>
        </p:spPr>
        <p:txBody>
          <a:bodyPr vert="horz" wrap="square" lIns="0" tIns="0" rIns="0" bIns="0" rtlCol="0" anchor="b"/>
          <a:lstStyle/>
          <a:p>
            <a:pPr algn="l">
              <a:lnSpc>
                <a:spcPct val="110000"/>
              </a:lnSpc>
            </a:pPr>
            <a:r>
              <a:rPr kumimoji="1" lang="en-US" altLang="zh-CN" sz="5400" b="1">
                <a:solidFill>
                  <a:schemeClr val="accent1"/>
                </a:solidFill>
                <a:effectLst>
                  <a:outerShdw blurRad="38100" dist="25400" dir="5400000" algn="ctr" rotWithShape="0">
                    <a:srgbClr val="6E747A">
                      <a:alpha val="43000"/>
                    </a:srgbClr>
                  </a:outerShdw>
                </a:effectLst>
                <a:latin typeface="Calibri" panose="020F0502020204030204" charset="0"/>
                <a:ea typeface="Dream-XinCuSongGB" panose="02010604000000000000" charset="-122"/>
                <a:cs typeface="Calibri" panose="020F0502020204030204" charset="0"/>
              </a:rPr>
              <a:t>01</a:t>
            </a:r>
            <a:endParaRPr kumimoji="1" lang="en-US" altLang="zh-CN" sz="5400" b="1">
              <a:solidFill>
                <a:schemeClr val="accent1"/>
              </a:solidFill>
              <a:effectLst>
                <a:outerShdw blurRad="38100" dist="25400" dir="5400000" algn="ctr" rotWithShape="0">
                  <a:srgbClr val="6E747A">
                    <a:alpha val="43000"/>
                  </a:srgbClr>
                </a:outerShdw>
              </a:effectLst>
              <a:latin typeface="Calibri" panose="020F0502020204030204" charset="0"/>
              <a:ea typeface="Dream-XinCuSongGB" panose="02010604000000000000" charset="-122"/>
              <a:cs typeface="Calibri" panose="020F0502020204030204" charset="0"/>
            </a:endParaRPr>
          </a:p>
        </p:txBody>
      </p:sp>
      <p:sp>
        <p:nvSpPr>
          <p:cNvPr id="17" name="标题 1"/>
          <p:cNvSpPr txBox="1"/>
          <p:nvPr>
            <p:custDataLst>
              <p:tags r:id="rId2"/>
            </p:custDataLst>
          </p:nvPr>
        </p:nvSpPr>
        <p:spPr>
          <a:xfrm>
            <a:off x="5423535" y="1607185"/>
            <a:ext cx="2646680" cy="824865"/>
          </a:xfrm>
          <a:prstGeom prst="rect">
            <a:avLst/>
          </a:prstGeom>
          <a:noFill/>
          <a:ln cap="sq">
            <a:noFill/>
          </a:ln>
        </p:spPr>
        <p:txBody>
          <a:bodyPr vert="horz" wrap="square" lIns="0" tIns="0" rIns="0" bIns="0" rtlCol="0" anchor="t"/>
          <a:lstStyle/>
          <a:p>
            <a:pPr algn="l">
              <a:lnSpc>
                <a:spcPct val="110000"/>
              </a:lnSpc>
            </a:pPr>
            <a:r>
              <a:rPr kumimoji="1" lang="en-US" altLang="zh-CN" sz="2800" b="1">
                <a:solidFill>
                  <a:schemeClr val="accent2"/>
                </a:solidFill>
                <a:effectLst>
                  <a:outerShdw blurRad="38100" dist="19050" dir="2700000" algn="tl" rotWithShape="0">
                    <a:schemeClr val="dk1">
                      <a:alpha val="40000"/>
                    </a:schemeClr>
                  </a:outerShdw>
                </a:effectLst>
                <a:latin typeface="Calibri" panose="020F0502020204030204" charset="0"/>
                <a:ea typeface="Dream-XinCuSongGB" panose="02010604000000000000" charset="-122"/>
                <a:cs typeface="Calibri" panose="020F0502020204030204" charset="0"/>
              </a:rPr>
              <a:t>Who We Are?</a:t>
            </a:r>
            <a:endParaRPr kumimoji="1" lang="en-US" altLang="zh-CN" sz="2800" b="1">
              <a:solidFill>
                <a:schemeClr val="accent2"/>
              </a:solidFill>
              <a:effectLst>
                <a:outerShdw blurRad="38100" dist="19050" dir="2700000" algn="tl" rotWithShape="0">
                  <a:schemeClr val="dk1">
                    <a:alpha val="40000"/>
                  </a:schemeClr>
                </a:outerShdw>
              </a:effectLst>
              <a:latin typeface="Calibri" panose="020F0502020204030204" charset="0"/>
              <a:ea typeface="Dream-XinCuSongGB" panose="02010604000000000000" charset="-122"/>
              <a:cs typeface="Calibri" panose="020F0502020204030204" charset="0"/>
            </a:endParaRPr>
          </a:p>
          <a:p>
            <a:pPr algn="l">
              <a:lnSpc>
                <a:spcPct val="110000"/>
              </a:lnSpc>
            </a:pPr>
            <a:r>
              <a:rPr kumimoji="1" lang="en-US" altLang="zh-CN" sz="2400">
                <a:solidFill>
                  <a:schemeClr val="tx1"/>
                </a:solidFill>
                <a:effectLst>
                  <a:outerShdw blurRad="38100" dist="19050" dir="2700000" algn="tl" rotWithShape="0">
                    <a:schemeClr val="dk1">
                      <a:alpha val="40000"/>
                    </a:schemeClr>
                  </a:outerShdw>
                </a:effectLst>
                <a:latin typeface="Calibri" panose="020F0502020204030204" charset="0"/>
                <a:ea typeface="Dream-XinCuSongGB" panose="02010604000000000000" charset="-122"/>
                <a:cs typeface="Calibri" panose="020F0502020204030204" charset="0"/>
              </a:rPr>
              <a:t>-About Our Company</a:t>
            </a:r>
            <a:endParaRPr kumimoji="1" lang="en-US" altLang="zh-CN" sz="2400">
              <a:solidFill>
                <a:schemeClr val="tx1"/>
              </a:solidFill>
              <a:effectLst>
                <a:outerShdw blurRad="38100" dist="19050" dir="2700000" algn="tl" rotWithShape="0">
                  <a:schemeClr val="dk1">
                    <a:alpha val="40000"/>
                  </a:schemeClr>
                </a:outerShdw>
              </a:effectLst>
              <a:latin typeface="Calibri" panose="020F0502020204030204" charset="0"/>
              <a:ea typeface="Dream-XinCuSongGB" panose="02010604000000000000" charset="-122"/>
              <a:cs typeface="Calibri" panose="020F0502020204030204" charset="0"/>
            </a:endParaRPr>
          </a:p>
        </p:txBody>
      </p:sp>
      <p:pic>
        <p:nvPicPr>
          <p:cNvPr id="27" name="图片 26" descr="微信图片_20211119121050"/>
          <p:cNvPicPr>
            <a:picLocks noChangeAspect="1"/>
          </p:cNvPicPr>
          <p:nvPr/>
        </p:nvPicPr>
        <p:blipFill>
          <a:blip r:embed="rId3"/>
          <a:stretch>
            <a:fillRect/>
          </a:stretch>
        </p:blipFill>
        <p:spPr>
          <a:xfrm>
            <a:off x="334645" y="130175"/>
            <a:ext cx="1091565" cy="735965"/>
          </a:xfrm>
          <a:prstGeom prst="rect">
            <a:avLst/>
          </a:prstGeom>
        </p:spPr>
      </p:pic>
      <p:sp>
        <p:nvSpPr>
          <p:cNvPr id="28" name="标题 1"/>
          <p:cNvSpPr txBox="1"/>
          <p:nvPr/>
        </p:nvSpPr>
        <p:spPr>
          <a:xfrm rot="5400000">
            <a:off x="905718" y="4939794"/>
            <a:ext cx="267973" cy="231011"/>
          </a:xfrm>
          <a:prstGeom prst="triangle">
            <a:avLst/>
          </a:prstGeom>
          <a:solidFill>
            <a:schemeClr val="accent1">
              <a:lumMod val="75000"/>
            </a:schemeClr>
          </a:solidFill>
          <a:ln w="12700" cap="sq">
            <a:noFill/>
            <a:miter/>
          </a:ln>
        </p:spPr>
        <p:txBody>
          <a:bodyPr vert="horz" wrap="square" lIns="91440" tIns="45720" rIns="91440" bIns="45720" rtlCol="0" anchor="ctr">
            <a:scene3d>
              <a:camera prst="orthographicFront"/>
              <a:lightRig rig="threePt" dir="t"/>
            </a:scene3d>
          </a:bodyPr>
          <a:p>
            <a:pPr algn="ctr">
              <a:lnSpc>
                <a:spcPct val="110000"/>
              </a:lnSpc>
            </a:pPr>
            <a:endParaRPr kumimoji="1" lang="zh-CN" altLang="en-US">
              <a:solidFill>
                <a:schemeClr val="accent1"/>
              </a:solidFill>
              <a:effectLst>
                <a:outerShdw blurRad="38100" dist="25400" dir="5400000" algn="ctr" rotWithShape="0">
                  <a:srgbClr val="6E747A">
                    <a:alpha val="43000"/>
                  </a:srgbClr>
                </a:outerShdw>
              </a:effectLst>
            </a:endParaRPr>
          </a:p>
        </p:txBody>
      </p:sp>
      <p:sp>
        <p:nvSpPr>
          <p:cNvPr id="29" name="标题 1"/>
          <p:cNvSpPr txBox="1"/>
          <p:nvPr>
            <p:custDataLst>
              <p:tags r:id="rId4"/>
            </p:custDataLst>
          </p:nvPr>
        </p:nvSpPr>
        <p:spPr>
          <a:xfrm>
            <a:off x="8830310" y="693420"/>
            <a:ext cx="1259840" cy="990600"/>
          </a:xfrm>
          <a:prstGeom prst="rect">
            <a:avLst/>
          </a:prstGeom>
          <a:noFill/>
          <a:ln cap="sq">
            <a:noFill/>
          </a:ln>
          <a:effectLst/>
        </p:spPr>
        <p:txBody>
          <a:bodyPr vert="horz" wrap="square" lIns="0" tIns="0" rIns="0" bIns="0" rtlCol="0" anchor="b"/>
          <a:p>
            <a:pPr algn="l">
              <a:lnSpc>
                <a:spcPct val="110000"/>
              </a:lnSpc>
            </a:pPr>
            <a:r>
              <a:rPr kumimoji="1" lang="en-US" altLang="zh-CN" sz="5400" b="1">
                <a:solidFill>
                  <a:schemeClr val="accent1"/>
                </a:solidFill>
                <a:effectLst>
                  <a:outerShdw blurRad="38100" dist="25400" dir="5400000" algn="ctr" rotWithShape="0">
                    <a:srgbClr val="6E747A">
                      <a:alpha val="43000"/>
                    </a:srgbClr>
                  </a:outerShdw>
                </a:effectLst>
                <a:latin typeface="Calibri" panose="020F0502020204030204" charset="0"/>
                <a:ea typeface="Dream-XinCuSongGB" panose="02010604000000000000" charset="-122"/>
                <a:cs typeface="Calibri" panose="020F0502020204030204" charset="0"/>
              </a:rPr>
              <a:t>02</a:t>
            </a:r>
            <a:endParaRPr kumimoji="1" lang="en-US" altLang="zh-CN" sz="5400" b="1">
              <a:solidFill>
                <a:schemeClr val="accent1"/>
              </a:solidFill>
              <a:effectLst>
                <a:outerShdw blurRad="38100" dist="25400" dir="5400000" algn="ctr" rotWithShape="0">
                  <a:srgbClr val="6E747A">
                    <a:alpha val="43000"/>
                  </a:srgbClr>
                </a:outerShdw>
              </a:effectLst>
              <a:latin typeface="Calibri" panose="020F0502020204030204" charset="0"/>
              <a:ea typeface="Dream-XinCuSongGB" panose="02010604000000000000" charset="-122"/>
              <a:cs typeface="Calibri" panose="020F0502020204030204" charset="0"/>
            </a:endParaRPr>
          </a:p>
        </p:txBody>
      </p:sp>
      <p:sp>
        <p:nvSpPr>
          <p:cNvPr id="30" name="标题 1"/>
          <p:cNvSpPr txBox="1"/>
          <p:nvPr>
            <p:custDataLst>
              <p:tags r:id="rId5"/>
            </p:custDataLst>
          </p:nvPr>
        </p:nvSpPr>
        <p:spPr>
          <a:xfrm>
            <a:off x="8830310" y="1630680"/>
            <a:ext cx="2646680" cy="824865"/>
          </a:xfrm>
          <a:prstGeom prst="rect">
            <a:avLst/>
          </a:prstGeom>
          <a:noFill/>
          <a:ln cap="sq">
            <a:noFill/>
          </a:ln>
        </p:spPr>
        <p:txBody>
          <a:bodyPr vert="horz" wrap="square" lIns="0" tIns="0" rIns="0" bIns="0" rtlCol="0" anchor="t"/>
          <a:p>
            <a:pPr algn="l">
              <a:lnSpc>
                <a:spcPct val="110000"/>
              </a:lnSpc>
            </a:pPr>
            <a:r>
              <a:rPr kumimoji="1" lang="en-US" altLang="zh-CN" sz="2800" b="1">
                <a:solidFill>
                  <a:schemeClr val="accent2"/>
                </a:solidFill>
                <a:effectLst>
                  <a:outerShdw blurRad="38100" dist="19050" dir="2700000" algn="tl" rotWithShape="0">
                    <a:schemeClr val="dk1">
                      <a:alpha val="40000"/>
                    </a:schemeClr>
                  </a:outerShdw>
                </a:effectLst>
                <a:latin typeface="Calibri" panose="020F0502020204030204" charset="0"/>
                <a:ea typeface="Dream-XinCuSongGB" panose="02010604000000000000" charset="-122"/>
                <a:cs typeface="Calibri" panose="020F0502020204030204" charset="0"/>
              </a:rPr>
              <a:t>What We Have?</a:t>
            </a:r>
            <a:endParaRPr kumimoji="1" lang="en-US" altLang="zh-CN" sz="2800" b="1">
              <a:solidFill>
                <a:schemeClr val="accent2"/>
              </a:solidFill>
              <a:effectLst>
                <a:outerShdw blurRad="38100" dist="19050" dir="2700000" algn="tl" rotWithShape="0">
                  <a:schemeClr val="dk1">
                    <a:alpha val="40000"/>
                  </a:schemeClr>
                </a:outerShdw>
              </a:effectLst>
              <a:latin typeface="Calibri" panose="020F0502020204030204" charset="0"/>
              <a:ea typeface="Dream-XinCuSongGB" panose="02010604000000000000" charset="-122"/>
              <a:cs typeface="Calibri" panose="020F0502020204030204" charset="0"/>
            </a:endParaRPr>
          </a:p>
          <a:p>
            <a:pPr algn="l">
              <a:lnSpc>
                <a:spcPct val="110000"/>
              </a:lnSpc>
            </a:pPr>
            <a:r>
              <a:rPr kumimoji="1" lang="en-US" altLang="zh-CN" sz="2400">
                <a:solidFill>
                  <a:schemeClr val="tx1"/>
                </a:solidFill>
                <a:effectLst>
                  <a:outerShdw blurRad="38100" dist="19050" dir="2700000" algn="tl" rotWithShape="0">
                    <a:schemeClr val="dk1">
                      <a:alpha val="40000"/>
                    </a:schemeClr>
                  </a:outerShdw>
                </a:effectLst>
                <a:latin typeface="Calibri" panose="020F0502020204030204" charset="0"/>
                <a:ea typeface="Dream-XinCuSongGB" panose="02010604000000000000" charset="-122"/>
                <a:cs typeface="Calibri" panose="020F0502020204030204" charset="0"/>
              </a:rPr>
              <a:t>-About Our Products</a:t>
            </a:r>
            <a:endParaRPr kumimoji="1" lang="en-US" altLang="zh-CN" sz="2400">
              <a:solidFill>
                <a:schemeClr val="tx1"/>
              </a:solidFill>
              <a:effectLst>
                <a:outerShdw blurRad="38100" dist="19050" dir="2700000" algn="tl" rotWithShape="0">
                  <a:schemeClr val="dk1">
                    <a:alpha val="40000"/>
                  </a:schemeClr>
                </a:outerShdw>
              </a:effectLst>
              <a:latin typeface="Calibri" panose="020F0502020204030204" charset="0"/>
              <a:ea typeface="Dream-XinCuSongGB" panose="02010604000000000000" charset="-122"/>
              <a:cs typeface="Calibri" panose="020F0502020204030204" charset="0"/>
            </a:endParaRPr>
          </a:p>
        </p:txBody>
      </p:sp>
      <p:sp>
        <p:nvSpPr>
          <p:cNvPr id="31" name="标题 1"/>
          <p:cNvSpPr txBox="1"/>
          <p:nvPr>
            <p:custDataLst>
              <p:tags r:id="rId6"/>
            </p:custDataLst>
          </p:nvPr>
        </p:nvSpPr>
        <p:spPr>
          <a:xfrm>
            <a:off x="5550535" y="3427095"/>
            <a:ext cx="1259840" cy="990600"/>
          </a:xfrm>
          <a:prstGeom prst="rect">
            <a:avLst/>
          </a:prstGeom>
          <a:noFill/>
          <a:ln cap="sq">
            <a:noFill/>
          </a:ln>
          <a:effectLst/>
        </p:spPr>
        <p:txBody>
          <a:bodyPr vert="horz" wrap="square" lIns="0" tIns="0" rIns="0" bIns="0" rtlCol="0" anchor="b"/>
          <a:p>
            <a:pPr algn="l">
              <a:lnSpc>
                <a:spcPct val="110000"/>
              </a:lnSpc>
            </a:pPr>
            <a:r>
              <a:rPr kumimoji="1" lang="en-US" altLang="zh-CN" sz="5400" b="1">
                <a:solidFill>
                  <a:schemeClr val="accent1"/>
                </a:solidFill>
                <a:effectLst>
                  <a:outerShdw blurRad="38100" dist="25400" dir="5400000" algn="ctr" rotWithShape="0">
                    <a:srgbClr val="6E747A">
                      <a:alpha val="43000"/>
                    </a:srgbClr>
                  </a:outerShdw>
                </a:effectLst>
                <a:latin typeface="Calibri" panose="020F0502020204030204" charset="0"/>
                <a:ea typeface="Dream-XinCuSongGB" panose="02010604000000000000" charset="-122"/>
                <a:cs typeface="Calibri" panose="020F0502020204030204" charset="0"/>
              </a:rPr>
              <a:t>03</a:t>
            </a:r>
            <a:endParaRPr kumimoji="1" lang="en-US" altLang="zh-CN" sz="5400" b="1">
              <a:solidFill>
                <a:schemeClr val="accent1"/>
              </a:solidFill>
              <a:effectLst>
                <a:outerShdw blurRad="38100" dist="25400" dir="5400000" algn="ctr" rotWithShape="0">
                  <a:srgbClr val="6E747A">
                    <a:alpha val="43000"/>
                  </a:srgbClr>
                </a:outerShdw>
              </a:effectLst>
              <a:latin typeface="Calibri" panose="020F0502020204030204" charset="0"/>
              <a:ea typeface="Dream-XinCuSongGB" panose="02010604000000000000" charset="-122"/>
              <a:cs typeface="Calibri" panose="020F0502020204030204" charset="0"/>
            </a:endParaRPr>
          </a:p>
        </p:txBody>
      </p:sp>
      <p:sp>
        <p:nvSpPr>
          <p:cNvPr id="32" name="标题 1"/>
          <p:cNvSpPr txBox="1"/>
          <p:nvPr>
            <p:custDataLst>
              <p:tags r:id="rId7"/>
            </p:custDataLst>
          </p:nvPr>
        </p:nvSpPr>
        <p:spPr>
          <a:xfrm>
            <a:off x="5550535" y="4364355"/>
            <a:ext cx="3068955" cy="824865"/>
          </a:xfrm>
          <a:prstGeom prst="rect">
            <a:avLst/>
          </a:prstGeom>
          <a:noFill/>
          <a:ln cap="sq">
            <a:noFill/>
          </a:ln>
        </p:spPr>
        <p:txBody>
          <a:bodyPr vert="horz" wrap="square" lIns="0" tIns="0" rIns="0" bIns="0" rtlCol="0" anchor="t"/>
          <a:p>
            <a:pPr algn="l">
              <a:lnSpc>
                <a:spcPct val="110000"/>
              </a:lnSpc>
            </a:pPr>
            <a:r>
              <a:rPr kumimoji="1" lang="en-US" altLang="zh-CN" sz="2800" b="1">
                <a:solidFill>
                  <a:schemeClr val="accent2"/>
                </a:solidFill>
                <a:effectLst>
                  <a:outerShdw blurRad="38100" dist="19050" dir="2700000" algn="tl" rotWithShape="0">
                    <a:schemeClr val="dk1">
                      <a:alpha val="40000"/>
                    </a:schemeClr>
                  </a:outerShdw>
                </a:effectLst>
                <a:latin typeface="Calibri" panose="020F0502020204030204" charset="0"/>
                <a:ea typeface="Dream-XinCuSongGB" panose="02010604000000000000" charset="-122"/>
                <a:cs typeface="Calibri" panose="020F0502020204030204" charset="0"/>
              </a:rPr>
              <a:t>Where We Use?</a:t>
            </a:r>
            <a:endParaRPr kumimoji="1" lang="en-US" altLang="zh-CN" sz="2800" b="1">
              <a:solidFill>
                <a:schemeClr val="accent4"/>
              </a:solidFill>
              <a:effectLst>
                <a:outerShdw blurRad="38100" dist="19050" dir="2700000" algn="tl" rotWithShape="0">
                  <a:schemeClr val="dk1">
                    <a:alpha val="40000"/>
                  </a:schemeClr>
                </a:outerShdw>
              </a:effectLst>
              <a:latin typeface="Calibri" panose="020F0502020204030204" charset="0"/>
              <a:ea typeface="Dream-XinCuSongGB" panose="02010604000000000000" charset="-122"/>
              <a:cs typeface="Calibri" panose="020F0502020204030204" charset="0"/>
            </a:endParaRPr>
          </a:p>
          <a:p>
            <a:pPr algn="l">
              <a:lnSpc>
                <a:spcPct val="110000"/>
              </a:lnSpc>
            </a:pPr>
            <a:r>
              <a:rPr kumimoji="1" lang="en-US" altLang="zh-CN" sz="2400">
                <a:solidFill>
                  <a:schemeClr val="tx1"/>
                </a:solidFill>
                <a:effectLst>
                  <a:outerShdw blurRad="38100" dist="19050" dir="2700000" algn="tl" rotWithShape="0">
                    <a:schemeClr val="dk1">
                      <a:alpha val="40000"/>
                    </a:schemeClr>
                  </a:outerShdw>
                </a:effectLst>
                <a:latin typeface="Calibri" panose="020F0502020204030204" charset="0"/>
                <a:ea typeface="Dream-XinCuSongGB" panose="02010604000000000000" charset="-122"/>
                <a:cs typeface="Calibri" panose="020F0502020204030204" charset="0"/>
              </a:rPr>
              <a:t>-About Our Applications</a:t>
            </a:r>
            <a:endParaRPr kumimoji="1" lang="en-US" altLang="zh-CN" sz="2400">
              <a:solidFill>
                <a:schemeClr val="tx1"/>
              </a:solidFill>
              <a:effectLst>
                <a:outerShdw blurRad="38100" dist="19050" dir="2700000" algn="tl" rotWithShape="0">
                  <a:schemeClr val="dk1">
                    <a:alpha val="40000"/>
                  </a:schemeClr>
                </a:outerShdw>
              </a:effectLst>
              <a:latin typeface="Calibri" panose="020F0502020204030204" charset="0"/>
              <a:ea typeface="Dream-XinCuSongGB" panose="02010604000000000000" charset="-122"/>
              <a:cs typeface="Calibri" panose="020F0502020204030204" charset="0"/>
            </a:endParaRPr>
          </a:p>
        </p:txBody>
      </p:sp>
      <p:sp>
        <p:nvSpPr>
          <p:cNvPr id="33" name="标题 1"/>
          <p:cNvSpPr txBox="1"/>
          <p:nvPr>
            <p:custDataLst>
              <p:tags r:id="rId8"/>
            </p:custDataLst>
          </p:nvPr>
        </p:nvSpPr>
        <p:spPr>
          <a:xfrm>
            <a:off x="8976360" y="3429000"/>
            <a:ext cx="1259840" cy="990600"/>
          </a:xfrm>
          <a:prstGeom prst="rect">
            <a:avLst/>
          </a:prstGeom>
          <a:noFill/>
          <a:ln cap="sq">
            <a:noFill/>
          </a:ln>
          <a:effectLst/>
        </p:spPr>
        <p:txBody>
          <a:bodyPr vert="horz" wrap="square" lIns="0" tIns="0" rIns="0" bIns="0" rtlCol="0" anchor="b"/>
          <a:p>
            <a:pPr algn="l">
              <a:lnSpc>
                <a:spcPct val="110000"/>
              </a:lnSpc>
            </a:pPr>
            <a:r>
              <a:rPr kumimoji="1" lang="en-US" altLang="zh-CN" sz="5400" b="1">
                <a:solidFill>
                  <a:schemeClr val="accent1"/>
                </a:solidFill>
                <a:effectLst>
                  <a:outerShdw blurRad="38100" dist="25400" dir="5400000" algn="ctr" rotWithShape="0">
                    <a:srgbClr val="6E747A">
                      <a:alpha val="43000"/>
                    </a:srgbClr>
                  </a:outerShdw>
                </a:effectLst>
                <a:latin typeface="Calibri" panose="020F0502020204030204" charset="0"/>
                <a:ea typeface="Dream-XinCuSongGB" panose="02010604000000000000" charset="-122"/>
                <a:cs typeface="Calibri" panose="020F0502020204030204" charset="0"/>
              </a:rPr>
              <a:t>04</a:t>
            </a:r>
            <a:endParaRPr kumimoji="1" lang="en-US" altLang="zh-CN" sz="5400" b="1">
              <a:solidFill>
                <a:schemeClr val="accent1"/>
              </a:solidFill>
              <a:effectLst>
                <a:outerShdw blurRad="38100" dist="25400" dir="5400000" algn="ctr" rotWithShape="0">
                  <a:srgbClr val="6E747A">
                    <a:alpha val="43000"/>
                  </a:srgbClr>
                </a:outerShdw>
              </a:effectLst>
              <a:latin typeface="Calibri" panose="020F0502020204030204" charset="0"/>
              <a:ea typeface="Dream-XinCuSongGB" panose="02010604000000000000" charset="-122"/>
              <a:cs typeface="Calibri" panose="020F0502020204030204" charset="0"/>
            </a:endParaRPr>
          </a:p>
        </p:txBody>
      </p:sp>
      <p:sp>
        <p:nvSpPr>
          <p:cNvPr id="34" name="标题 1"/>
          <p:cNvSpPr txBox="1"/>
          <p:nvPr>
            <p:custDataLst>
              <p:tags r:id="rId9"/>
            </p:custDataLst>
          </p:nvPr>
        </p:nvSpPr>
        <p:spPr>
          <a:xfrm>
            <a:off x="8976360" y="4366260"/>
            <a:ext cx="2833370" cy="824865"/>
          </a:xfrm>
          <a:prstGeom prst="rect">
            <a:avLst/>
          </a:prstGeom>
          <a:noFill/>
          <a:ln cap="sq">
            <a:noFill/>
          </a:ln>
        </p:spPr>
        <p:txBody>
          <a:bodyPr vert="horz" wrap="square" lIns="0" tIns="0" rIns="0" bIns="0" rtlCol="0" anchor="t"/>
          <a:p>
            <a:pPr algn="l">
              <a:lnSpc>
                <a:spcPct val="110000"/>
              </a:lnSpc>
            </a:pPr>
            <a:r>
              <a:rPr kumimoji="1" lang="en-US" altLang="zh-CN" sz="2800" b="1">
                <a:solidFill>
                  <a:schemeClr val="accent2"/>
                </a:solidFill>
                <a:effectLst>
                  <a:outerShdw blurRad="38100" dist="19050" dir="2700000" algn="tl" rotWithShape="0">
                    <a:schemeClr val="dk1">
                      <a:alpha val="40000"/>
                    </a:schemeClr>
                  </a:outerShdw>
                </a:effectLst>
                <a:latin typeface="Calibri" panose="020F0502020204030204" charset="0"/>
                <a:ea typeface="Dream-XinCuSongGB" panose="02010604000000000000" charset="-122"/>
                <a:cs typeface="Calibri" panose="020F0502020204030204" charset="0"/>
              </a:rPr>
              <a:t>Why Choose Us?</a:t>
            </a:r>
            <a:endParaRPr kumimoji="1" lang="en-US" altLang="zh-CN" sz="2800" b="1">
              <a:solidFill>
                <a:schemeClr val="accent2"/>
              </a:solidFill>
              <a:effectLst>
                <a:outerShdw blurRad="38100" dist="19050" dir="2700000" algn="tl" rotWithShape="0">
                  <a:schemeClr val="dk1">
                    <a:alpha val="40000"/>
                  </a:schemeClr>
                </a:outerShdw>
              </a:effectLst>
              <a:latin typeface="Calibri" panose="020F0502020204030204" charset="0"/>
              <a:ea typeface="Dream-XinCuSongGB" panose="02010604000000000000" charset="-122"/>
              <a:cs typeface="Calibri" panose="020F0502020204030204" charset="0"/>
            </a:endParaRPr>
          </a:p>
          <a:p>
            <a:pPr algn="l">
              <a:lnSpc>
                <a:spcPct val="110000"/>
              </a:lnSpc>
            </a:pPr>
            <a:r>
              <a:rPr kumimoji="1" lang="en-US" altLang="zh-CN" sz="2400">
                <a:solidFill>
                  <a:schemeClr val="tx1"/>
                </a:solidFill>
                <a:effectLst>
                  <a:outerShdw blurRad="38100" dist="19050" dir="2700000" algn="tl" rotWithShape="0">
                    <a:schemeClr val="dk1">
                      <a:alpha val="40000"/>
                    </a:schemeClr>
                  </a:outerShdw>
                </a:effectLst>
                <a:latin typeface="Calibri" panose="020F0502020204030204" charset="0"/>
                <a:ea typeface="Dream-XinCuSongGB" panose="02010604000000000000" charset="-122"/>
                <a:cs typeface="Calibri" panose="020F0502020204030204" charset="0"/>
              </a:rPr>
              <a:t>-About Our Showcase</a:t>
            </a:r>
            <a:endParaRPr kumimoji="1" lang="en-US" altLang="zh-CN" sz="2400">
              <a:solidFill>
                <a:schemeClr val="tx1"/>
              </a:solidFill>
              <a:effectLst>
                <a:outerShdw blurRad="38100" dist="19050" dir="2700000" algn="tl" rotWithShape="0">
                  <a:schemeClr val="dk1">
                    <a:alpha val="40000"/>
                  </a:schemeClr>
                </a:outerShdw>
              </a:effectLst>
              <a:latin typeface="Calibri" panose="020F0502020204030204" charset="0"/>
              <a:ea typeface="Dream-XinCuSongGB" panose="02010604000000000000" charset="-122"/>
              <a:cs typeface="Calibri" panose="020F050202020403020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1">
            <a:alphaModFix amt="3000"/>
          </a:blip>
          <a:srcRect t="7724" b="7724"/>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rect l="l" t="t" r="r" b="b"/>
            <a:pathLst>
              <a:path w="12192000" h="6858000">
                <a:moveTo>
                  <a:pt x="0" y="0"/>
                </a:moveTo>
                <a:lnTo>
                  <a:pt x="12192000" y="0"/>
                </a:lnTo>
                <a:lnTo>
                  <a:pt x="12192000" y="6858000"/>
                </a:lnTo>
                <a:lnTo>
                  <a:pt x="0" y="6858000"/>
                </a:lnTo>
                <a:close/>
              </a:path>
            </a:pathLst>
          </a:custGeom>
          <a:noFill/>
          <a:ln>
            <a:noFill/>
          </a:ln>
        </p:spPr>
      </p:pic>
      <p:sp>
        <p:nvSpPr>
          <p:cNvPr id="3" name="标题 1"/>
          <p:cNvSpPr txBox="1"/>
          <p:nvPr/>
        </p:nvSpPr>
        <p:spPr>
          <a:xfrm flipH="1">
            <a:off x="7940040" y="0"/>
            <a:ext cx="4251960" cy="6858000"/>
          </a:xfrm>
          <a:prstGeom prst="rect">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pic>
        <p:nvPicPr>
          <p:cNvPr id="5" name="图片 4"/>
          <p:cNvPicPr>
            <a:picLocks noChangeAspect="1"/>
          </p:cNvPicPr>
          <p:nvPr/>
        </p:nvPicPr>
        <p:blipFill>
          <a:blip r:embed="rId1">
            <a:alphaModFix amt="5000"/>
          </a:blip>
          <a:srcRect l="19964" t="1842" r="40308" b="1842"/>
          <a:stretch>
            <a:fillRect/>
          </a:stretch>
        </p:blipFill>
        <p:spPr>
          <a:xfrm>
            <a:off x="7940040" y="0"/>
            <a:ext cx="4251960" cy="6858000"/>
          </a:xfrm>
          <a:custGeom>
            <a:avLst/>
            <a:gdLst>
              <a:gd name="connsiteX0" fmla="*/ 0 w 4251960"/>
              <a:gd name="connsiteY0" fmla="*/ 0 h 6858000"/>
              <a:gd name="connsiteX1" fmla="*/ 4251960 w 4251960"/>
              <a:gd name="connsiteY1" fmla="*/ 0 h 6858000"/>
              <a:gd name="connsiteX2" fmla="*/ 4251960 w 4251960"/>
              <a:gd name="connsiteY2" fmla="*/ 6858000 h 6858000"/>
              <a:gd name="connsiteX3" fmla="*/ 0 w 4251960"/>
              <a:gd name="connsiteY3" fmla="*/ 6858000 h 6858000"/>
            </a:gdLst>
            <a:ahLst/>
            <a:cxnLst/>
            <a:rect l="l" t="t" r="r" b="b"/>
            <a:pathLst>
              <a:path w="4251960" h="6858000">
                <a:moveTo>
                  <a:pt x="0" y="0"/>
                </a:moveTo>
                <a:lnTo>
                  <a:pt x="4251960" y="0"/>
                </a:lnTo>
                <a:lnTo>
                  <a:pt x="4251960" y="6858000"/>
                </a:lnTo>
                <a:lnTo>
                  <a:pt x="0" y="6858000"/>
                </a:lnTo>
                <a:close/>
              </a:path>
            </a:pathLst>
          </a:custGeom>
          <a:solidFill>
            <a:schemeClr val="accent5">
              <a:lumMod val="60000"/>
              <a:lumOff val="40000"/>
            </a:schemeClr>
          </a:solidFill>
          <a:ln>
            <a:noFill/>
          </a:ln>
        </p:spPr>
      </p:pic>
      <p:sp>
        <p:nvSpPr>
          <p:cNvPr id="7" name="标题 1"/>
          <p:cNvSpPr txBox="1"/>
          <p:nvPr/>
        </p:nvSpPr>
        <p:spPr>
          <a:xfrm flipH="1">
            <a:off x="11776002" y="794115"/>
            <a:ext cx="87251" cy="5269771"/>
          </a:xfrm>
          <a:prstGeom prst="rect">
            <a:avLst/>
          </a:prstGeom>
          <a:solidFill>
            <a:schemeClr val="bg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flipH="1">
            <a:off x="11598348" y="794115"/>
            <a:ext cx="30272" cy="1873309"/>
          </a:xfrm>
          <a:prstGeom prst="rect">
            <a:avLst/>
          </a:prstGeom>
          <a:solidFill>
            <a:schemeClr val="bg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0" name="标题 1"/>
          <p:cNvSpPr txBox="1"/>
          <p:nvPr/>
        </p:nvSpPr>
        <p:spPr>
          <a:xfrm rot="18730483" flipH="1">
            <a:off x="10590065" y="724976"/>
            <a:ext cx="59573" cy="2799904"/>
          </a:xfrm>
          <a:prstGeom prst="rect">
            <a:avLst/>
          </a:prstGeom>
          <a:solidFill>
            <a:schemeClr val="bg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1" name="标题 1"/>
          <p:cNvSpPr txBox="1"/>
          <p:nvPr/>
        </p:nvSpPr>
        <p:spPr>
          <a:xfrm flipH="1">
            <a:off x="342265" y="6485255"/>
            <a:ext cx="6701790" cy="82550"/>
          </a:xfrm>
          <a:prstGeom prst="rect">
            <a:avLst/>
          </a:prstGeom>
          <a:solidFill>
            <a:schemeClr val="accent2"/>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23" name="标题 1"/>
          <p:cNvSpPr txBox="1"/>
          <p:nvPr/>
        </p:nvSpPr>
        <p:spPr>
          <a:xfrm>
            <a:off x="599144" y="253172"/>
            <a:ext cx="1321317" cy="164080"/>
          </a:xfrm>
          <a:custGeom>
            <a:avLst/>
            <a:gdLst>
              <a:gd name="connsiteX0" fmla="*/ 353068 w 1228797"/>
              <a:gd name="connsiteY0" fmla="*/ 146933 h 152590"/>
              <a:gd name="connsiteX1" fmla="*/ 353259 w 1228797"/>
              <a:gd name="connsiteY1" fmla="*/ 146971 h 152590"/>
              <a:gd name="connsiteX2" fmla="*/ 352878 w 1228797"/>
              <a:gd name="connsiteY2" fmla="*/ 146971 h 152590"/>
              <a:gd name="connsiteX3" fmla="*/ 463654 w 1228797"/>
              <a:gd name="connsiteY3" fmla="*/ 28766 h 152590"/>
              <a:gd name="connsiteX4" fmla="*/ 457368 w 1228797"/>
              <a:gd name="connsiteY4" fmla="*/ 35052 h 152590"/>
              <a:gd name="connsiteX5" fmla="*/ 457368 w 1228797"/>
              <a:gd name="connsiteY5" fmla="*/ 66866 h 152590"/>
              <a:gd name="connsiteX6" fmla="*/ 463464 w 1228797"/>
              <a:gd name="connsiteY6" fmla="*/ 73152 h 152590"/>
              <a:gd name="connsiteX7" fmla="*/ 463654 w 1228797"/>
              <a:gd name="connsiteY7" fmla="*/ 73152 h 152590"/>
              <a:gd name="connsiteX8" fmla="*/ 502611 w 1228797"/>
              <a:gd name="connsiteY8" fmla="*/ 73152 h 152590"/>
              <a:gd name="connsiteX9" fmla="*/ 525281 w 1228797"/>
              <a:gd name="connsiteY9" fmla="*/ 51911 h 152590"/>
              <a:gd name="connsiteX10" fmla="*/ 504450 w 1228797"/>
              <a:gd name="connsiteY10" fmla="*/ 28795 h 152590"/>
              <a:gd name="connsiteX11" fmla="*/ 503183 w 1228797"/>
              <a:gd name="connsiteY11" fmla="*/ 28766 h 152590"/>
              <a:gd name="connsiteX12" fmla="*/ 1154216 w 1228797"/>
              <a:gd name="connsiteY12" fmla="*/ 28194 h 152590"/>
              <a:gd name="connsiteX13" fmla="*/ 1154216 w 1228797"/>
              <a:gd name="connsiteY13" fmla="*/ 28765 h 152590"/>
              <a:gd name="connsiteX14" fmla="*/ 1104877 w 1228797"/>
              <a:gd name="connsiteY14" fmla="*/ 77914 h 152590"/>
              <a:gd name="connsiteX15" fmla="*/ 1154026 w 1228797"/>
              <a:gd name="connsiteY15" fmla="*/ 127254 h 152590"/>
              <a:gd name="connsiteX16" fmla="*/ 1203365 w 1228797"/>
              <a:gd name="connsiteY16" fmla="*/ 78105 h 152590"/>
              <a:gd name="connsiteX17" fmla="*/ 1203365 w 1228797"/>
              <a:gd name="connsiteY17" fmla="*/ 78009 h 152590"/>
              <a:gd name="connsiteX18" fmla="*/ 1154502 w 1228797"/>
              <a:gd name="connsiteY18" fmla="*/ 28195 h 152590"/>
              <a:gd name="connsiteX19" fmla="*/ 1154216 w 1228797"/>
              <a:gd name="connsiteY19" fmla="*/ 28194 h 152590"/>
              <a:gd name="connsiteX20" fmla="*/ 836558 w 1228797"/>
              <a:gd name="connsiteY20" fmla="*/ 25718 h 152590"/>
              <a:gd name="connsiteX21" fmla="*/ 787314 w 1228797"/>
              <a:gd name="connsiteY21" fmla="*/ 74962 h 152590"/>
              <a:gd name="connsiteX22" fmla="*/ 836558 w 1228797"/>
              <a:gd name="connsiteY22" fmla="*/ 124207 h 152590"/>
              <a:gd name="connsiteX23" fmla="*/ 885802 w 1228797"/>
              <a:gd name="connsiteY23" fmla="*/ 74962 h 152590"/>
              <a:gd name="connsiteX24" fmla="*/ 885802 w 1228797"/>
              <a:gd name="connsiteY24" fmla="*/ 74867 h 152590"/>
              <a:gd name="connsiteX25" fmla="*/ 836558 w 1228797"/>
              <a:gd name="connsiteY25" fmla="*/ 25718 h 152590"/>
              <a:gd name="connsiteX26" fmla="*/ 200954 w 1228797"/>
              <a:gd name="connsiteY26" fmla="*/ 25527 h 152590"/>
              <a:gd name="connsiteX27" fmla="*/ 200954 w 1228797"/>
              <a:gd name="connsiteY27" fmla="*/ 25908 h 152590"/>
              <a:gd name="connsiteX28" fmla="*/ 151424 w 1228797"/>
              <a:gd name="connsiteY28" fmla="*/ 75248 h 152590"/>
              <a:gd name="connsiteX29" fmla="*/ 200764 w 1228797"/>
              <a:gd name="connsiteY29" fmla="*/ 124778 h 152590"/>
              <a:gd name="connsiteX30" fmla="*/ 250294 w 1228797"/>
              <a:gd name="connsiteY30" fmla="*/ 75438 h 152590"/>
              <a:gd name="connsiteX31" fmla="*/ 250294 w 1228797"/>
              <a:gd name="connsiteY31" fmla="*/ 75248 h 152590"/>
              <a:gd name="connsiteX32" fmla="*/ 201145 w 1228797"/>
              <a:gd name="connsiteY32" fmla="*/ 25528 h 152590"/>
              <a:gd name="connsiteX33" fmla="*/ 200954 w 1228797"/>
              <a:gd name="connsiteY33" fmla="*/ 25527 h 152590"/>
              <a:gd name="connsiteX34" fmla="*/ 437841 w 1228797"/>
              <a:gd name="connsiteY34" fmla="*/ 3429 h 152590"/>
              <a:gd name="connsiteX35" fmla="*/ 502040 w 1228797"/>
              <a:gd name="connsiteY35" fmla="*/ 3429 h 152590"/>
              <a:gd name="connsiteX36" fmla="*/ 535949 w 1228797"/>
              <a:gd name="connsiteY36" fmla="*/ 16764 h 152590"/>
              <a:gd name="connsiteX37" fmla="*/ 550808 w 1228797"/>
              <a:gd name="connsiteY37" fmla="*/ 49340 h 152590"/>
              <a:gd name="connsiteX38" fmla="*/ 528615 w 1228797"/>
              <a:gd name="connsiteY38" fmla="*/ 91345 h 152590"/>
              <a:gd name="connsiteX39" fmla="*/ 526233 w 1228797"/>
              <a:gd name="connsiteY39" fmla="*/ 99251 h 152590"/>
              <a:gd name="connsiteX40" fmla="*/ 544712 w 1228797"/>
              <a:gd name="connsiteY40" fmla="*/ 138017 h 152590"/>
              <a:gd name="connsiteX41" fmla="*/ 541683 w 1228797"/>
              <a:gd name="connsiteY41" fmla="*/ 146377 h 152590"/>
              <a:gd name="connsiteX42" fmla="*/ 538997 w 1228797"/>
              <a:gd name="connsiteY42" fmla="*/ 146971 h 152590"/>
              <a:gd name="connsiteX43" fmla="*/ 525567 w 1228797"/>
              <a:gd name="connsiteY43" fmla="*/ 146971 h 152590"/>
              <a:gd name="connsiteX44" fmla="*/ 519947 w 1228797"/>
              <a:gd name="connsiteY44" fmla="*/ 143447 h 152590"/>
              <a:gd name="connsiteX45" fmla="*/ 500230 w 1228797"/>
              <a:gd name="connsiteY45" fmla="*/ 102203 h 152590"/>
              <a:gd name="connsiteX46" fmla="*/ 494611 w 1228797"/>
              <a:gd name="connsiteY46" fmla="*/ 98679 h 152590"/>
              <a:gd name="connsiteX47" fmla="*/ 463654 w 1228797"/>
              <a:gd name="connsiteY47" fmla="*/ 98679 h 152590"/>
              <a:gd name="connsiteX48" fmla="*/ 457368 w 1228797"/>
              <a:gd name="connsiteY48" fmla="*/ 104773 h 152590"/>
              <a:gd name="connsiteX49" fmla="*/ 457368 w 1228797"/>
              <a:gd name="connsiteY49" fmla="*/ 104966 h 152590"/>
              <a:gd name="connsiteX50" fmla="*/ 457368 w 1228797"/>
              <a:gd name="connsiteY50" fmla="*/ 140684 h 152590"/>
              <a:gd name="connsiteX51" fmla="*/ 451081 w 1228797"/>
              <a:gd name="connsiteY51" fmla="*/ 146971 h 152590"/>
              <a:gd name="connsiteX52" fmla="*/ 437841 w 1228797"/>
              <a:gd name="connsiteY52" fmla="*/ 146971 h 152590"/>
              <a:gd name="connsiteX53" fmla="*/ 431555 w 1228797"/>
              <a:gd name="connsiteY53" fmla="*/ 140684 h 152590"/>
              <a:gd name="connsiteX54" fmla="*/ 431555 w 1228797"/>
              <a:gd name="connsiteY54" fmla="*/ 9716 h 152590"/>
              <a:gd name="connsiteX55" fmla="*/ 437841 w 1228797"/>
              <a:gd name="connsiteY55" fmla="*/ 3429 h 152590"/>
              <a:gd name="connsiteX56" fmla="*/ 293633 w 1228797"/>
              <a:gd name="connsiteY56" fmla="*/ 3429 h 152590"/>
              <a:gd name="connsiteX57" fmla="*/ 306777 w 1228797"/>
              <a:gd name="connsiteY57" fmla="*/ 3429 h 152590"/>
              <a:gd name="connsiteX58" fmla="*/ 312683 w 1228797"/>
              <a:gd name="connsiteY58" fmla="*/ 9715 h 152590"/>
              <a:gd name="connsiteX59" fmla="*/ 312683 w 1228797"/>
              <a:gd name="connsiteY59" fmla="*/ 80677 h 152590"/>
              <a:gd name="connsiteX60" fmla="*/ 350592 w 1228797"/>
              <a:gd name="connsiteY60" fmla="*/ 123032 h 152590"/>
              <a:gd name="connsiteX61" fmla="*/ 392950 w 1228797"/>
              <a:gd name="connsiteY61" fmla="*/ 85118 h 152590"/>
              <a:gd name="connsiteX62" fmla="*/ 392978 w 1228797"/>
              <a:gd name="connsiteY62" fmla="*/ 81248 h 152590"/>
              <a:gd name="connsiteX63" fmla="*/ 392978 w 1228797"/>
              <a:gd name="connsiteY63" fmla="*/ 9715 h 152590"/>
              <a:gd name="connsiteX64" fmla="*/ 399265 w 1228797"/>
              <a:gd name="connsiteY64" fmla="*/ 3429 h 152590"/>
              <a:gd name="connsiteX65" fmla="*/ 412505 w 1228797"/>
              <a:gd name="connsiteY65" fmla="*/ 3429 h 152590"/>
              <a:gd name="connsiteX66" fmla="*/ 418696 w 1228797"/>
              <a:gd name="connsiteY66" fmla="*/ 9715 h 152590"/>
              <a:gd name="connsiteX67" fmla="*/ 418696 w 1228797"/>
              <a:gd name="connsiteY67" fmla="*/ 81153 h 152590"/>
              <a:gd name="connsiteX68" fmla="*/ 378496 w 1228797"/>
              <a:gd name="connsiteY68" fmla="*/ 141799 h 152590"/>
              <a:gd name="connsiteX69" fmla="*/ 353068 w 1228797"/>
              <a:gd name="connsiteY69" fmla="*/ 146933 h 152590"/>
              <a:gd name="connsiteX70" fmla="*/ 327634 w 1228797"/>
              <a:gd name="connsiteY70" fmla="*/ 141836 h 152590"/>
              <a:gd name="connsiteX71" fmla="*/ 287346 w 1228797"/>
              <a:gd name="connsiteY71" fmla="*/ 81248 h 152590"/>
              <a:gd name="connsiteX72" fmla="*/ 287346 w 1228797"/>
              <a:gd name="connsiteY72" fmla="*/ 81153 h 152590"/>
              <a:gd name="connsiteX73" fmla="*/ 287346 w 1228797"/>
              <a:gd name="connsiteY73" fmla="*/ 9715 h 152590"/>
              <a:gd name="connsiteX74" fmla="*/ 293633 w 1228797"/>
              <a:gd name="connsiteY74" fmla="*/ 3429 h 152590"/>
              <a:gd name="connsiteX75" fmla="*/ 6264 w 1228797"/>
              <a:gd name="connsiteY75" fmla="*/ 3333 h 152590"/>
              <a:gd name="connsiteX76" fmla="*/ 18646 w 1228797"/>
              <a:gd name="connsiteY76" fmla="*/ 3333 h 152590"/>
              <a:gd name="connsiteX77" fmla="*/ 23790 w 1228797"/>
              <a:gd name="connsiteY77" fmla="*/ 6000 h 152590"/>
              <a:gd name="connsiteX78" fmla="*/ 61890 w 1228797"/>
              <a:gd name="connsiteY78" fmla="*/ 59817 h 152590"/>
              <a:gd name="connsiteX79" fmla="*/ 67033 w 1228797"/>
              <a:gd name="connsiteY79" fmla="*/ 62388 h 152590"/>
              <a:gd name="connsiteX80" fmla="*/ 72081 w 1228797"/>
              <a:gd name="connsiteY80" fmla="*/ 59817 h 152590"/>
              <a:gd name="connsiteX81" fmla="*/ 110181 w 1228797"/>
              <a:gd name="connsiteY81" fmla="*/ 6000 h 152590"/>
              <a:gd name="connsiteX82" fmla="*/ 115325 w 1228797"/>
              <a:gd name="connsiteY82" fmla="*/ 3333 h 152590"/>
              <a:gd name="connsiteX83" fmla="*/ 127707 w 1228797"/>
              <a:gd name="connsiteY83" fmla="*/ 3333 h 152590"/>
              <a:gd name="connsiteX84" fmla="*/ 134065 w 1228797"/>
              <a:gd name="connsiteY84" fmla="*/ 9548 h 152590"/>
              <a:gd name="connsiteX85" fmla="*/ 132851 w 1228797"/>
              <a:gd name="connsiteY85" fmla="*/ 13335 h 152590"/>
              <a:gd name="connsiteX86" fmla="*/ 81702 w 1228797"/>
              <a:gd name="connsiteY86" fmla="*/ 83724 h 152590"/>
              <a:gd name="connsiteX87" fmla="*/ 79987 w 1228797"/>
              <a:gd name="connsiteY87" fmla="*/ 89154 h 152590"/>
              <a:gd name="connsiteX88" fmla="*/ 79987 w 1228797"/>
              <a:gd name="connsiteY88" fmla="*/ 140684 h 152590"/>
              <a:gd name="connsiteX89" fmla="*/ 73701 w 1228797"/>
              <a:gd name="connsiteY89" fmla="*/ 146970 h 152590"/>
              <a:gd name="connsiteX90" fmla="*/ 60270 w 1228797"/>
              <a:gd name="connsiteY90" fmla="*/ 146970 h 152590"/>
              <a:gd name="connsiteX91" fmla="*/ 53984 w 1228797"/>
              <a:gd name="connsiteY91" fmla="*/ 140684 h 152590"/>
              <a:gd name="connsiteX92" fmla="*/ 53984 w 1228797"/>
              <a:gd name="connsiteY92" fmla="*/ 89154 h 152590"/>
              <a:gd name="connsiteX93" fmla="*/ 52269 w 1228797"/>
              <a:gd name="connsiteY93" fmla="*/ 83724 h 152590"/>
              <a:gd name="connsiteX94" fmla="*/ 1215 w 1228797"/>
              <a:gd name="connsiteY94" fmla="*/ 13335 h 152590"/>
              <a:gd name="connsiteX95" fmla="*/ 2572 w 1228797"/>
              <a:gd name="connsiteY95" fmla="*/ 4549 h 152590"/>
              <a:gd name="connsiteX96" fmla="*/ 6264 w 1228797"/>
              <a:gd name="connsiteY96" fmla="*/ 3333 h 152590"/>
              <a:gd name="connsiteX97" fmla="*/ 1154026 w 1228797"/>
              <a:gd name="connsiteY97" fmla="*/ 3238 h 152590"/>
              <a:gd name="connsiteX98" fmla="*/ 1228797 w 1228797"/>
              <a:gd name="connsiteY98" fmla="*/ 77819 h 152590"/>
              <a:gd name="connsiteX99" fmla="*/ 1228797 w 1228797"/>
              <a:gd name="connsiteY99" fmla="*/ 77914 h 152590"/>
              <a:gd name="connsiteX100" fmla="*/ 1154216 w 1228797"/>
              <a:gd name="connsiteY100" fmla="*/ 152590 h 152590"/>
              <a:gd name="connsiteX101" fmla="*/ 1079445 w 1228797"/>
              <a:gd name="connsiteY101" fmla="*/ 78009 h 152590"/>
              <a:gd name="connsiteX102" fmla="*/ 1154026 w 1228797"/>
              <a:gd name="connsiteY102" fmla="*/ 3238 h 152590"/>
              <a:gd name="connsiteX103" fmla="*/ 646058 w 1228797"/>
              <a:gd name="connsiteY103" fmla="*/ 2096 h 152590"/>
              <a:gd name="connsiteX104" fmla="*/ 659774 w 1228797"/>
              <a:gd name="connsiteY104" fmla="*/ 2096 h 152590"/>
              <a:gd name="connsiteX105" fmla="*/ 666060 w 1228797"/>
              <a:gd name="connsiteY105" fmla="*/ 8382 h 152590"/>
              <a:gd name="connsiteX106" fmla="*/ 666060 w 1228797"/>
              <a:gd name="connsiteY106" fmla="*/ 116491 h 152590"/>
              <a:gd name="connsiteX107" fmla="*/ 672346 w 1228797"/>
              <a:gd name="connsiteY107" fmla="*/ 122778 h 152590"/>
              <a:gd name="connsiteX108" fmla="*/ 750166 w 1228797"/>
              <a:gd name="connsiteY108" fmla="*/ 122778 h 152590"/>
              <a:gd name="connsiteX109" fmla="*/ 756452 w 1228797"/>
              <a:gd name="connsiteY109" fmla="*/ 129064 h 152590"/>
              <a:gd name="connsiteX110" fmla="*/ 756452 w 1228797"/>
              <a:gd name="connsiteY110" fmla="*/ 141733 h 152590"/>
              <a:gd name="connsiteX111" fmla="*/ 750356 w 1228797"/>
              <a:gd name="connsiteY111" fmla="*/ 148019 h 152590"/>
              <a:gd name="connsiteX112" fmla="*/ 750166 w 1228797"/>
              <a:gd name="connsiteY112" fmla="*/ 148019 h 152590"/>
              <a:gd name="connsiteX113" fmla="*/ 646058 w 1228797"/>
              <a:gd name="connsiteY113" fmla="*/ 148019 h 152590"/>
              <a:gd name="connsiteX114" fmla="*/ 639771 w 1228797"/>
              <a:gd name="connsiteY114" fmla="*/ 141733 h 152590"/>
              <a:gd name="connsiteX115" fmla="*/ 639771 w 1228797"/>
              <a:gd name="connsiteY115" fmla="*/ 8382 h 152590"/>
              <a:gd name="connsiteX116" fmla="*/ 646058 w 1228797"/>
              <a:gd name="connsiteY116" fmla="*/ 2096 h 152590"/>
              <a:gd name="connsiteX117" fmla="*/ 995720 w 1228797"/>
              <a:gd name="connsiteY117" fmla="*/ 191 h 152590"/>
              <a:gd name="connsiteX118" fmla="*/ 1040488 w 1228797"/>
              <a:gd name="connsiteY118" fmla="*/ 15621 h 152590"/>
              <a:gd name="connsiteX119" fmla="*/ 1051060 w 1228797"/>
              <a:gd name="connsiteY119" fmla="*/ 25146 h 152590"/>
              <a:gd name="connsiteX120" fmla="*/ 1051251 w 1228797"/>
              <a:gd name="connsiteY120" fmla="*/ 25418 h 152590"/>
              <a:gd name="connsiteX121" fmla="*/ 1049536 w 1228797"/>
              <a:gd name="connsiteY121" fmla="*/ 34004 h 152590"/>
              <a:gd name="connsiteX122" fmla="*/ 1038964 w 1228797"/>
              <a:gd name="connsiteY122" fmla="*/ 41434 h 152590"/>
              <a:gd name="connsiteX123" fmla="*/ 1030867 w 1228797"/>
              <a:gd name="connsiteY123" fmla="*/ 40767 h 152590"/>
              <a:gd name="connsiteX124" fmla="*/ 1028010 w 1228797"/>
              <a:gd name="connsiteY124" fmla="*/ 38100 h 152590"/>
              <a:gd name="connsiteX125" fmla="*/ 1027343 w 1228797"/>
              <a:gd name="connsiteY125" fmla="*/ 37624 h 152590"/>
              <a:gd name="connsiteX126" fmla="*/ 995911 w 1228797"/>
              <a:gd name="connsiteY126" fmla="*/ 26194 h 152590"/>
              <a:gd name="connsiteX127" fmla="*/ 993815 w 1228797"/>
              <a:gd name="connsiteY127" fmla="*/ 26194 h 152590"/>
              <a:gd name="connsiteX128" fmla="*/ 990386 w 1228797"/>
              <a:gd name="connsiteY128" fmla="*/ 26194 h 152590"/>
              <a:gd name="connsiteX129" fmla="*/ 981623 w 1228797"/>
              <a:gd name="connsiteY129" fmla="*/ 28004 h 152590"/>
              <a:gd name="connsiteX130" fmla="*/ 947638 w 1228797"/>
              <a:gd name="connsiteY130" fmla="*/ 64456 h 152590"/>
              <a:gd name="connsiteX131" fmla="*/ 984957 w 1228797"/>
              <a:gd name="connsiteY131" fmla="*/ 123254 h 152590"/>
              <a:gd name="connsiteX132" fmla="*/ 988957 w 1228797"/>
              <a:gd name="connsiteY132" fmla="*/ 124016 h 152590"/>
              <a:gd name="connsiteX133" fmla="*/ 992291 w 1228797"/>
              <a:gd name="connsiteY133" fmla="*/ 122968 h 152590"/>
              <a:gd name="connsiteX134" fmla="*/ 1001816 w 1228797"/>
              <a:gd name="connsiteY134" fmla="*/ 122968 h 152590"/>
              <a:gd name="connsiteX135" fmla="*/ 1009150 w 1228797"/>
              <a:gd name="connsiteY135" fmla="*/ 121920 h 152590"/>
              <a:gd name="connsiteX136" fmla="*/ 1010484 w 1228797"/>
              <a:gd name="connsiteY136" fmla="*/ 121920 h 152590"/>
              <a:gd name="connsiteX137" fmla="*/ 1011817 w 1228797"/>
              <a:gd name="connsiteY137" fmla="*/ 121920 h 152590"/>
              <a:gd name="connsiteX138" fmla="*/ 1017437 w 1228797"/>
              <a:gd name="connsiteY138" fmla="*/ 119920 h 152590"/>
              <a:gd name="connsiteX139" fmla="*/ 1018580 w 1228797"/>
              <a:gd name="connsiteY139" fmla="*/ 119444 h 152590"/>
              <a:gd name="connsiteX140" fmla="*/ 1019723 w 1228797"/>
              <a:gd name="connsiteY140" fmla="*/ 118967 h 152590"/>
              <a:gd name="connsiteX141" fmla="*/ 1020866 w 1228797"/>
              <a:gd name="connsiteY141" fmla="*/ 118396 h 152590"/>
              <a:gd name="connsiteX142" fmla="*/ 1023438 w 1228797"/>
              <a:gd name="connsiteY142" fmla="*/ 117062 h 152590"/>
              <a:gd name="connsiteX143" fmla="*/ 1024200 w 1228797"/>
              <a:gd name="connsiteY143" fmla="*/ 116491 h 152590"/>
              <a:gd name="connsiteX144" fmla="*/ 1041154 w 1228797"/>
              <a:gd name="connsiteY144" fmla="*/ 95345 h 152590"/>
              <a:gd name="connsiteX145" fmla="*/ 1040202 w 1228797"/>
              <a:gd name="connsiteY145" fmla="*/ 90297 h 152590"/>
              <a:gd name="connsiteX146" fmla="*/ 1036106 w 1228797"/>
              <a:gd name="connsiteY146" fmla="*/ 88583 h 152590"/>
              <a:gd name="connsiteX147" fmla="*/ 1008579 w 1228797"/>
              <a:gd name="connsiteY147" fmla="*/ 88583 h 152590"/>
              <a:gd name="connsiteX148" fmla="*/ 1002292 w 1228797"/>
              <a:gd name="connsiteY148" fmla="*/ 82296 h 152590"/>
              <a:gd name="connsiteX149" fmla="*/ 1002292 w 1228797"/>
              <a:gd name="connsiteY149" fmla="*/ 69437 h 152590"/>
              <a:gd name="connsiteX150" fmla="*/ 1002292 w 1228797"/>
              <a:gd name="connsiteY150" fmla="*/ 69245 h 152590"/>
              <a:gd name="connsiteX151" fmla="*/ 1008579 w 1228797"/>
              <a:gd name="connsiteY151" fmla="*/ 63151 h 152590"/>
              <a:gd name="connsiteX152" fmla="*/ 1065729 w 1228797"/>
              <a:gd name="connsiteY152" fmla="*/ 63151 h 152590"/>
              <a:gd name="connsiteX153" fmla="*/ 1066205 w 1228797"/>
              <a:gd name="connsiteY153" fmla="*/ 63151 h 152590"/>
              <a:gd name="connsiteX154" fmla="*/ 1066777 w 1228797"/>
              <a:gd name="connsiteY154" fmla="*/ 63151 h 152590"/>
              <a:gd name="connsiteX155" fmla="*/ 1068205 w 1228797"/>
              <a:gd name="connsiteY155" fmla="*/ 68771 h 152590"/>
              <a:gd name="connsiteX156" fmla="*/ 1068205 w 1228797"/>
              <a:gd name="connsiteY156" fmla="*/ 80391 h 152590"/>
              <a:gd name="connsiteX157" fmla="*/ 1043155 w 1228797"/>
              <a:gd name="connsiteY157" fmla="*/ 136112 h 152590"/>
              <a:gd name="connsiteX158" fmla="*/ 1040869 w 1228797"/>
              <a:gd name="connsiteY158" fmla="*/ 138113 h 152590"/>
              <a:gd name="connsiteX159" fmla="*/ 1039630 w 1228797"/>
              <a:gd name="connsiteY159" fmla="*/ 139065 h 152590"/>
              <a:gd name="connsiteX160" fmla="*/ 1037249 w 1228797"/>
              <a:gd name="connsiteY160" fmla="*/ 140780 h 152590"/>
              <a:gd name="connsiteX161" fmla="*/ 1036011 w 1228797"/>
              <a:gd name="connsiteY161" fmla="*/ 141637 h 152590"/>
              <a:gd name="connsiteX162" fmla="*/ 1033630 w 1228797"/>
              <a:gd name="connsiteY162" fmla="*/ 143161 h 152590"/>
              <a:gd name="connsiteX163" fmla="*/ 1032391 w 1228797"/>
              <a:gd name="connsiteY163" fmla="*/ 143923 h 152590"/>
              <a:gd name="connsiteX164" fmla="*/ 1029915 w 1228797"/>
              <a:gd name="connsiteY164" fmla="*/ 145352 h 152590"/>
              <a:gd name="connsiteX165" fmla="*/ 1029343 w 1228797"/>
              <a:gd name="connsiteY165" fmla="*/ 145352 h 152590"/>
              <a:gd name="connsiteX166" fmla="*/ 1025343 w 1228797"/>
              <a:gd name="connsiteY166" fmla="*/ 147257 h 152590"/>
              <a:gd name="connsiteX167" fmla="*/ 1024676 w 1228797"/>
              <a:gd name="connsiteY167" fmla="*/ 147257 h 152590"/>
              <a:gd name="connsiteX168" fmla="*/ 1022104 w 1228797"/>
              <a:gd name="connsiteY168" fmla="*/ 148209 h 152590"/>
              <a:gd name="connsiteX169" fmla="*/ 1020866 w 1228797"/>
              <a:gd name="connsiteY169" fmla="*/ 148209 h 152590"/>
              <a:gd name="connsiteX170" fmla="*/ 1020104 w 1228797"/>
              <a:gd name="connsiteY170" fmla="*/ 148209 h 152590"/>
              <a:gd name="connsiteX171" fmla="*/ 1018009 w 1228797"/>
              <a:gd name="connsiteY171" fmla="*/ 148971 h 152590"/>
              <a:gd name="connsiteX172" fmla="*/ 1017151 w 1228797"/>
              <a:gd name="connsiteY172" fmla="*/ 148971 h 152590"/>
              <a:gd name="connsiteX173" fmla="*/ 1015913 w 1228797"/>
              <a:gd name="connsiteY173" fmla="*/ 148971 h 152590"/>
              <a:gd name="connsiteX174" fmla="*/ 1015056 w 1228797"/>
              <a:gd name="connsiteY174" fmla="*/ 148971 h 152590"/>
              <a:gd name="connsiteX175" fmla="*/ 1013151 w 1228797"/>
              <a:gd name="connsiteY175" fmla="*/ 149447 h 152590"/>
              <a:gd name="connsiteX176" fmla="*/ 1012103 w 1228797"/>
              <a:gd name="connsiteY176" fmla="*/ 149447 h 152590"/>
              <a:gd name="connsiteX177" fmla="*/ 1010960 w 1228797"/>
              <a:gd name="connsiteY177" fmla="*/ 149447 h 152590"/>
              <a:gd name="connsiteX178" fmla="*/ 1009912 w 1228797"/>
              <a:gd name="connsiteY178" fmla="*/ 149447 h 152590"/>
              <a:gd name="connsiteX179" fmla="*/ 1008103 w 1228797"/>
              <a:gd name="connsiteY179" fmla="*/ 149447 h 152590"/>
              <a:gd name="connsiteX180" fmla="*/ 1006960 w 1228797"/>
              <a:gd name="connsiteY180" fmla="*/ 149447 h 152590"/>
              <a:gd name="connsiteX181" fmla="*/ 1005817 w 1228797"/>
              <a:gd name="connsiteY181" fmla="*/ 149447 h 152590"/>
              <a:gd name="connsiteX182" fmla="*/ 1004578 w 1228797"/>
              <a:gd name="connsiteY182" fmla="*/ 149447 h 152590"/>
              <a:gd name="connsiteX183" fmla="*/ 1002864 w 1228797"/>
              <a:gd name="connsiteY183" fmla="*/ 149447 h 152590"/>
              <a:gd name="connsiteX184" fmla="*/ 995720 w 1228797"/>
              <a:gd name="connsiteY184" fmla="*/ 149447 h 152590"/>
              <a:gd name="connsiteX185" fmla="*/ 990386 w 1228797"/>
              <a:gd name="connsiteY185" fmla="*/ 149447 h 152590"/>
              <a:gd name="connsiteX186" fmla="*/ 918425 w 1228797"/>
              <a:gd name="connsiteY186" fmla="*/ 72152 h 152590"/>
              <a:gd name="connsiteX187" fmla="*/ 995720 w 1228797"/>
              <a:gd name="connsiteY187" fmla="*/ 191 h 152590"/>
              <a:gd name="connsiteX188" fmla="*/ 836558 w 1228797"/>
              <a:gd name="connsiteY188" fmla="*/ 191 h 152590"/>
              <a:gd name="connsiteX189" fmla="*/ 911234 w 1228797"/>
              <a:gd name="connsiteY189" fmla="*/ 74867 h 152590"/>
              <a:gd name="connsiteX190" fmla="*/ 836558 w 1228797"/>
              <a:gd name="connsiteY190" fmla="*/ 149543 h 152590"/>
              <a:gd name="connsiteX191" fmla="*/ 761882 w 1228797"/>
              <a:gd name="connsiteY191" fmla="*/ 74867 h 152590"/>
              <a:gd name="connsiteX192" fmla="*/ 836558 w 1228797"/>
              <a:gd name="connsiteY192" fmla="*/ 191 h 152590"/>
              <a:gd name="connsiteX193" fmla="*/ 200954 w 1228797"/>
              <a:gd name="connsiteY193" fmla="*/ 0 h 152590"/>
              <a:gd name="connsiteX194" fmla="*/ 275821 w 1228797"/>
              <a:gd name="connsiteY194" fmla="*/ 74867 h 152590"/>
              <a:gd name="connsiteX195" fmla="*/ 200954 w 1228797"/>
              <a:gd name="connsiteY195" fmla="*/ 149733 h 152590"/>
              <a:gd name="connsiteX196" fmla="*/ 126088 w 1228797"/>
              <a:gd name="connsiteY196" fmla="*/ 74867 h 152590"/>
              <a:gd name="connsiteX197" fmla="*/ 200954 w 1228797"/>
              <a:gd name="connsiteY197" fmla="*/ 0 h 152590"/>
            </a:gdLst>
            <a:ahLst/>
            <a:cxnLst/>
            <a:rect l="l" t="t" r="r" b="b"/>
            <a:pathLst>
              <a:path w="1228797" h="152590">
                <a:moveTo>
                  <a:pt x="353068" y="146933"/>
                </a:moveTo>
                <a:lnTo>
                  <a:pt x="353259" y="146971"/>
                </a:lnTo>
                <a:lnTo>
                  <a:pt x="352878" y="146971"/>
                </a:lnTo>
                <a:close/>
                <a:moveTo>
                  <a:pt x="463654" y="28766"/>
                </a:moveTo>
                <a:cubicBezTo>
                  <a:pt x="460187" y="28766"/>
                  <a:pt x="457368" y="31580"/>
                  <a:pt x="457368" y="35052"/>
                </a:cubicBezTo>
                <a:lnTo>
                  <a:pt x="457368" y="66866"/>
                </a:lnTo>
                <a:cubicBezTo>
                  <a:pt x="457311" y="70284"/>
                  <a:pt x="460044" y="73099"/>
                  <a:pt x="463464" y="73152"/>
                </a:cubicBezTo>
                <a:cubicBezTo>
                  <a:pt x="463530" y="73153"/>
                  <a:pt x="463588" y="73153"/>
                  <a:pt x="463654" y="73152"/>
                </a:cubicBezTo>
                <a:lnTo>
                  <a:pt x="502611" y="73152"/>
                </a:lnTo>
                <a:cubicBezTo>
                  <a:pt x="514613" y="73223"/>
                  <a:pt x="524576" y="63892"/>
                  <a:pt x="525281" y="51911"/>
                </a:cubicBezTo>
                <a:cubicBezTo>
                  <a:pt x="525910" y="39775"/>
                  <a:pt x="516585" y="29427"/>
                  <a:pt x="504450" y="28795"/>
                </a:cubicBezTo>
                <a:cubicBezTo>
                  <a:pt x="504031" y="28773"/>
                  <a:pt x="503602" y="28763"/>
                  <a:pt x="503183" y="28766"/>
                </a:cubicBezTo>
                <a:close/>
                <a:moveTo>
                  <a:pt x="1154216" y="28194"/>
                </a:moveTo>
                <a:lnTo>
                  <a:pt x="1154216" y="28765"/>
                </a:lnTo>
                <a:cubicBezTo>
                  <a:pt x="1127022" y="28713"/>
                  <a:pt x="1104934" y="50717"/>
                  <a:pt x="1104877" y="77914"/>
                </a:cubicBezTo>
                <a:cubicBezTo>
                  <a:pt x="1104820" y="105111"/>
                  <a:pt x="1126832" y="127201"/>
                  <a:pt x="1154026" y="127254"/>
                </a:cubicBezTo>
                <a:cubicBezTo>
                  <a:pt x="1181220" y="127306"/>
                  <a:pt x="1203308" y="105301"/>
                  <a:pt x="1203365" y="78105"/>
                </a:cubicBezTo>
                <a:cubicBezTo>
                  <a:pt x="1203365" y="78073"/>
                  <a:pt x="1203365" y="78041"/>
                  <a:pt x="1203365" y="78009"/>
                </a:cubicBezTo>
                <a:cubicBezTo>
                  <a:pt x="1203632" y="50761"/>
                  <a:pt x="1181753" y="28458"/>
                  <a:pt x="1154502" y="28195"/>
                </a:cubicBezTo>
                <a:cubicBezTo>
                  <a:pt x="1154407" y="28195"/>
                  <a:pt x="1154312" y="28194"/>
                  <a:pt x="1154216" y="28194"/>
                </a:cubicBezTo>
                <a:close/>
                <a:moveTo>
                  <a:pt x="836558" y="25718"/>
                </a:moveTo>
                <a:cubicBezTo>
                  <a:pt x="809364" y="25718"/>
                  <a:pt x="787314" y="47766"/>
                  <a:pt x="787314" y="74962"/>
                </a:cubicBezTo>
                <a:cubicBezTo>
                  <a:pt x="787314" y="102159"/>
                  <a:pt x="809364" y="124207"/>
                  <a:pt x="836558" y="124207"/>
                </a:cubicBezTo>
                <a:cubicBezTo>
                  <a:pt x="863752" y="124207"/>
                  <a:pt x="885802" y="102159"/>
                  <a:pt x="885802" y="74962"/>
                </a:cubicBezTo>
                <a:cubicBezTo>
                  <a:pt x="885802" y="74931"/>
                  <a:pt x="885802" y="74898"/>
                  <a:pt x="885802" y="74867"/>
                </a:cubicBezTo>
                <a:cubicBezTo>
                  <a:pt x="885745" y="47707"/>
                  <a:pt x="863714" y="25718"/>
                  <a:pt x="836558" y="25718"/>
                </a:cubicBezTo>
                <a:close/>
                <a:moveTo>
                  <a:pt x="200954" y="25527"/>
                </a:moveTo>
                <a:lnTo>
                  <a:pt x="200954" y="25908"/>
                </a:lnTo>
                <a:cubicBezTo>
                  <a:pt x="173652" y="25856"/>
                  <a:pt x="151477" y="47945"/>
                  <a:pt x="151424" y="75248"/>
                </a:cubicBezTo>
                <a:cubicBezTo>
                  <a:pt x="151372" y="102550"/>
                  <a:pt x="173462" y="124725"/>
                  <a:pt x="200764" y="124778"/>
                </a:cubicBezTo>
                <a:cubicBezTo>
                  <a:pt x="228063" y="124830"/>
                  <a:pt x="250237" y="102740"/>
                  <a:pt x="250294" y="75438"/>
                </a:cubicBezTo>
                <a:cubicBezTo>
                  <a:pt x="250294" y="75374"/>
                  <a:pt x="250294" y="75311"/>
                  <a:pt x="250294" y="75248"/>
                </a:cubicBezTo>
                <a:cubicBezTo>
                  <a:pt x="250456" y="47946"/>
                  <a:pt x="228444" y="25686"/>
                  <a:pt x="201145" y="25528"/>
                </a:cubicBezTo>
                <a:cubicBezTo>
                  <a:pt x="201078" y="25527"/>
                  <a:pt x="201021" y="25527"/>
                  <a:pt x="200954" y="25527"/>
                </a:cubicBezTo>
                <a:close/>
                <a:moveTo>
                  <a:pt x="437841" y="3429"/>
                </a:moveTo>
                <a:lnTo>
                  <a:pt x="502040" y="3429"/>
                </a:lnTo>
                <a:cubicBezTo>
                  <a:pt x="514623" y="3414"/>
                  <a:pt x="526748" y="8180"/>
                  <a:pt x="535949" y="16764"/>
                </a:cubicBezTo>
                <a:cubicBezTo>
                  <a:pt x="545074" y="25190"/>
                  <a:pt x="550427" y="36928"/>
                  <a:pt x="550808" y="49340"/>
                </a:cubicBezTo>
                <a:cubicBezTo>
                  <a:pt x="551303" y="66268"/>
                  <a:pt x="542883" y="82215"/>
                  <a:pt x="528615" y="91345"/>
                </a:cubicBezTo>
                <a:cubicBezTo>
                  <a:pt x="525881" y="92959"/>
                  <a:pt x="524852" y="96397"/>
                  <a:pt x="526233" y="99251"/>
                </a:cubicBezTo>
                <a:lnTo>
                  <a:pt x="544712" y="138017"/>
                </a:lnTo>
                <a:cubicBezTo>
                  <a:pt x="546188" y="141161"/>
                  <a:pt x="544826" y="144904"/>
                  <a:pt x="541683" y="146377"/>
                </a:cubicBezTo>
                <a:cubicBezTo>
                  <a:pt x="540845" y="146772"/>
                  <a:pt x="539930" y="146974"/>
                  <a:pt x="538997" y="146971"/>
                </a:cubicBezTo>
                <a:lnTo>
                  <a:pt x="525567" y="146971"/>
                </a:lnTo>
                <a:cubicBezTo>
                  <a:pt x="523166" y="146983"/>
                  <a:pt x="520976" y="145611"/>
                  <a:pt x="519947" y="143447"/>
                </a:cubicBezTo>
                <a:lnTo>
                  <a:pt x="500230" y="102203"/>
                </a:lnTo>
                <a:cubicBezTo>
                  <a:pt x="499221" y="100023"/>
                  <a:pt x="497011" y="98643"/>
                  <a:pt x="494611" y="98679"/>
                </a:cubicBezTo>
                <a:lnTo>
                  <a:pt x="463654" y="98679"/>
                </a:lnTo>
                <a:cubicBezTo>
                  <a:pt x="460235" y="98626"/>
                  <a:pt x="457425" y="101355"/>
                  <a:pt x="457368" y="104773"/>
                </a:cubicBezTo>
                <a:cubicBezTo>
                  <a:pt x="457368" y="104838"/>
                  <a:pt x="457368" y="104902"/>
                  <a:pt x="457368" y="104966"/>
                </a:cubicBezTo>
                <a:lnTo>
                  <a:pt x="457368" y="140684"/>
                </a:lnTo>
                <a:cubicBezTo>
                  <a:pt x="457368" y="144156"/>
                  <a:pt x="454558" y="146971"/>
                  <a:pt x="451081" y="146971"/>
                </a:cubicBezTo>
                <a:lnTo>
                  <a:pt x="437841" y="146971"/>
                </a:lnTo>
                <a:cubicBezTo>
                  <a:pt x="434365" y="146971"/>
                  <a:pt x="431555" y="144156"/>
                  <a:pt x="431555" y="140684"/>
                </a:cubicBezTo>
                <a:lnTo>
                  <a:pt x="431555" y="9716"/>
                </a:lnTo>
                <a:cubicBezTo>
                  <a:pt x="431603" y="6265"/>
                  <a:pt x="434393" y="3480"/>
                  <a:pt x="437841" y="3429"/>
                </a:cubicBezTo>
                <a:close/>
                <a:moveTo>
                  <a:pt x="293633" y="3429"/>
                </a:moveTo>
                <a:lnTo>
                  <a:pt x="306777" y="3429"/>
                </a:lnTo>
                <a:cubicBezTo>
                  <a:pt x="310101" y="3631"/>
                  <a:pt x="312692" y="6387"/>
                  <a:pt x="312683" y="9715"/>
                </a:cubicBezTo>
                <a:lnTo>
                  <a:pt x="312683" y="80677"/>
                </a:lnTo>
                <a:cubicBezTo>
                  <a:pt x="311454" y="102842"/>
                  <a:pt x="328427" y="121805"/>
                  <a:pt x="350592" y="123032"/>
                </a:cubicBezTo>
                <a:cubicBezTo>
                  <a:pt x="372757" y="124258"/>
                  <a:pt x="391721" y="107284"/>
                  <a:pt x="392950" y="85118"/>
                </a:cubicBezTo>
                <a:cubicBezTo>
                  <a:pt x="393026" y="83830"/>
                  <a:pt x="393035" y="82538"/>
                  <a:pt x="392978" y="81248"/>
                </a:cubicBezTo>
                <a:lnTo>
                  <a:pt x="392978" y="9715"/>
                </a:lnTo>
                <a:cubicBezTo>
                  <a:pt x="393026" y="6265"/>
                  <a:pt x="395817" y="3480"/>
                  <a:pt x="399265" y="3429"/>
                </a:cubicBezTo>
                <a:lnTo>
                  <a:pt x="412505" y="3429"/>
                </a:lnTo>
                <a:cubicBezTo>
                  <a:pt x="415943" y="3481"/>
                  <a:pt x="418696" y="6281"/>
                  <a:pt x="418696" y="9715"/>
                </a:cubicBezTo>
                <a:lnTo>
                  <a:pt x="418696" y="81153"/>
                </a:lnTo>
                <a:cubicBezTo>
                  <a:pt x="418696" y="108416"/>
                  <a:pt x="402119" y="131807"/>
                  <a:pt x="378496" y="141799"/>
                </a:cubicBezTo>
                <a:lnTo>
                  <a:pt x="353068" y="146933"/>
                </a:lnTo>
                <a:lnTo>
                  <a:pt x="327634" y="141836"/>
                </a:lnTo>
                <a:cubicBezTo>
                  <a:pt x="303998" y="131878"/>
                  <a:pt x="287389" y="108511"/>
                  <a:pt x="287346" y="81248"/>
                </a:cubicBezTo>
                <a:cubicBezTo>
                  <a:pt x="287346" y="81217"/>
                  <a:pt x="287346" y="81184"/>
                  <a:pt x="287346" y="81153"/>
                </a:cubicBezTo>
                <a:lnTo>
                  <a:pt x="287346" y="9715"/>
                </a:lnTo>
                <a:cubicBezTo>
                  <a:pt x="287394" y="6265"/>
                  <a:pt x="290184" y="3480"/>
                  <a:pt x="293633" y="3429"/>
                </a:cubicBezTo>
                <a:close/>
                <a:moveTo>
                  <a:pt x="6264" y="3333"/>
                </a:moveTo>
                <a:lnTo>
                  <a:pt x="18646" y="3333"/>
                </a:lnTo>
                <a:cubicBezTo>
                  <a:pt x="20692" y="3332"/>
                  <a:pt x="22611" y="4327"/>
                  <a:pt x="23790" y="6000"/>
                </a:cubicBezTo>
                <a:lnTo>
                  <a:pt x="61890" y="59817"/>
                </a:lnTo>
                <a:cubicBezTo>
                  <a:pt x="63109" y="61430"/>
                  <a:pt x="65011" y="62381"/>
                  <a:pt x="67033" y="62388"/>
                </a:cubicBezTo>
                <a:cubicBezTo>
                  <a:pt x="69032" y="62397"/>
                  <a:pt x="70913" y="61439"/>
                  <a:pt x="72081" y="59817"/>
                </a:cubicBezTo>
                <a:lnTo>
                  <a:pt x="110181" y="6000"/>
                </a:lnTo>
                <a:cubicBezTo>
                  <a:pt x="111360" y="4327"/>
                  <a:pt x="113279" y="3332"/>
                  <a:pt x="115325" y="3333"/>
                </a:cubicBezTo>
                <a:lnTo>
                  <a:pt x="127707" y="3333"/>
                </a:lnTo>
                <a:cubicBezTo>
                  <a:pt x="131179" y="3293"/>
                  <a:pt x="134026" y="6076"/>
                  <a:pt x="134065" y="9548"/>
                </a:cubicBezTo>
                <a:cubicBezTo>
                  <a:pt x="134082" y="10908"/>
                  <a:pt x="133655" y="12237"/>
                  <a:pt x="132851" y="13335"/>
                </a:cubicBezTo>
                <a:lnTo>
                  <a:pt x="81702" y="83724"/>
                </a:lnTo>
                <a:cubicBezTo>
                  <a:pt x="80555" y="85300"/>
                  <a:pt x="79953" y="87206"/>
                  <a:pt x="79987" y="89154"/>
                </a:cubicBezTo>
                <a:lnTo>
                  <a:pt x="79987" y="140684"/>
                </a:lnTo>
                <a:cubicBezTo>
                  <a:pt x="79987" y="144156"/>
                  <a:pt x="77172" y="146970"/>
                  <a:pt x="73701" y="146970"/>
                </a:cubicBezTo>
                <a:lnTo>
                  <a:pt x="60270" y="146970"/>
                </a:lnTo>
                <a:cubicBezTo>
                  <a:pt x="56798" y="146970"/>
                  <a:pt x="53984" y="144156"/>
                  <a:pt x="53984" y="140684"/>
                </a:cubicBezTo>
                <a:lnTo>
                  <a:pt x="53984" y="89154"/>
                </a:lnTo>
                <a:cubicBezTo>
                  <a:pt x="54018" y="87206"/>
                  <a:pt x="53416" y="85300"/>
                  <a:pt x="52269" y="83724"/>
                </a:cubicBezTo>
                <a:lnTo>
                  <a:pt x="1215" y="13335"/>
                </a:lnTo>
                <a:cubicBezTo>
                  <a:pt x="-836" y="10533"/>
                  <a:pt x="-229" y="6600"/>
                  <a:pt x="2572" y="4549"/>
                </a:cubicBezTo>
                <a:cubicBezTo>
                  <a:pt x="3643" y="3764"/>
                  <a:pt x="4936" y="3338"/>
                  <a:pt x="6264" y="3333"/>
                </a:cubicBezTo>
                <a:close/>
                <a:moveTo>
                  <a:pt x="1154026" y="3238"/>
                </a:moveTo>
                <a:cubicBezTo>
                  <a:pt x="1195269" y="3186"/>
                  <a:pt x="1228740" y="36577"/>
                  <a:pt x="1228797" y="77819"/>
                </a:cubicBezTo>
                <a:cubicBezTo>
                  <a:pt x="1228797" y="77850"/>
                  <a:pt x="1228797" y="77883"/>
                  <a:pt x="1228797" y="77914"/>
                </a:cubicBezTo>
                <a:cubicBezTo>
                  <a:pt x="1228740" y="119097"/>
                  <a:pt x="1195402" y="152485"/>
                  <a:pt x="1154216" y="152590"/>
                </a:cubicBezTo>
                <a:cubicBezTo>
                  <a:pt x="1112973" y="152642"/>
                  <a:pt x="1079502" y="119252"/>
                  <a:pt x="1079445" y="78009"/>
                </a:cubicBezTo>
                <a:cubicBezTo>
                  <a:pt x="1079388" y="36767"/>
                  <a:pt x="1112783" y="3290"/>
                  <a:pt x="1154026" y="3238"/>
                </a:cubicBezTo>
                <a:close/>
                <a:moveTo>
                  <a:pt x="646058" y="2096"/>
                </a:moveTo>
                <a:lnTo>
                  <a:pt x="659774" y="2096"/>
                </a:lnTo>
                <a:cubicBezTo>
                  <a:pt x="663250" y="2096"/>
                  <a:pt x="666060" y="4911"/>
                  <a:pt x="666060" y="8382"/>
                </a:cubicBezTo>
                <a:lnTo>
                  <a:pt x="666060" y="116491"/>
                </a:lnTo>
                <a:cubicBezTo>
                  <a:pt x="666060" y="119963"/>
                  <a:pt x="668870" y="122778"/>
                  <a:pt x="672346" y="122778"/>
                </a:cubicBezTo>
                <a:lnTo>
                  <a:pt x="750166" y="122778"/>
                </a:lnTo>
                <a:cubicBezTo>
                  <a:pt x="753633" y="122778"/>
                  <a:pt x="756452" y="125592"/>
                  <a:pt x="756452" y="129064"/>
                </a:cubicBezTo>
                <a:lnTo>
                  <a:pt x="756452" y="141733"/>
                </a:lnTo>
                <a:cubicBezTo>
                  <a:pt x="756509" y="145151"/>
                  <a:pt x="753776" y="147966"/>
                  <a:pt x="750356" y="148019"/>
                </a:cubicBezTo>
                <a:cubicBezTo>
                  <a:pt x="750290" y="148020"/>
                  <a:pt x="750232" y="148020"/>
                  <a:pt x="750166" y="148019"/>
                </a:cubicBezTo>
                <a:lnTo>
                  <a:pt x="646058" y="148019"/>
                </a:lnTo>
                <a:cubicBezTo>
                  <a:pt x="642581" y="148019"/>
                  <a:pt x="639771" y="145204"/>
                  <a:pt x="639771" y="141733"/>
                </a:cubicBezTo>
                <a:lnTo>
                  <a:pt x="639771" y="8382"/>
                </a:lnTo>
                <a:cubicBezTo>
                  <a:pt x="639819" y="4932"/>
                  <a:pt x="642609" y="2147"/>
                  <a:pt x="646058" y="2096"/>
                </a:cubicBezTo>
                <a:close/>
                <a:moveTo>
                  <a:pt x="995720" y="191"/>
                </a:moveTo>
                <a:cubicBezTo>
                  <a:pt x="1011922" y="355"/>
                  <a:pt x="1027629" y="5769"/>
                  <a:pt x="1040488" y="15621"/>
                </a:cubicBezTo>
                <a:cubicBezTo>
                  <a:pt x="1044298" y="18466"/>
                  <a:pt x="1047831" y="21654"/>
                  <a:pt x="1051060" y="25146"/>
                </a:cubicBezTo>
                <a:cubicBezTo>
                  <a:pt x="1051127" y="25235"/>
                  <a:pt x="1051194" y="25326"/>
                  <a:pt x="1051251" y="25418"/>
                </a:cubicBezTo>
                <a:cubicBezTo>
                  <a:pt x="1053146" y="28264"/>
                  <a:pt x="1052384" y="32107"/>
                  <a:pt x="1049536" y="34004"/>
                </a:cubicBezTo>
                <a:lnTo>
                  <a:pt x="1038964" y="41434"/>
                </a:lnTo>
                <a:cubicBezTo>
                  <a:pt x="1036478" y="43261"/>
                  <a:pt x="1033020" y="42976"/>
                  <a:pt x="1030867" y="40767"/>
                </a:cubicBezTo>
                <a:cubicBezTo>
                  <a:pt x="1029962" y="39830"/>
                  <a:pt x="1029010" y="38939"/>
                  <a:pt x="1028010" y="38100"/>
                </a:cubicBezTo>
                <a:cubicBezTo>
                  <a:pt x="1027753" y="37997"/>
                  <a:pt x="1027524" y="37834"/>
                  <a:pt x="1027343" y="37624"/>
                </a:cubicBezTo>
                <a:cubicBezTo>
                  <a:pt x="1018532" y="30242"/>
                  <a:pt x="1007407" y="26196"/>
                  <a:pt x="995911" y="26194"/>
                </a:cubicBezTo>
                <a:lnTo>
                  <a:pt x="993815" y="26194"/>
                </a:lnTo>
                <a:cubicBezTo>
                  <a:pt x="992672" y="26099"/>
                  <a:pt x="991529" y="26099"/>
                  <a:pt x="990386" y="26194"/>
                </a:cubicBezTo>
                <a:cubicBezTo>
                  <a:pt x="987414" y="26512"/>
                  <a:pt x="984481" y="27118"/>
                  <a:pt x="981623" y="28004"/>
                </a:cubicBezTo>
                <a:cubicBezTo>
                  <a:pt x="964526" y="33101"/>
                  <a:pt x="951524" y="47046"/>
                  <a:pt x="947638" y="64456"/>
                </a:cubicBezTo>
                <a:cubicBezTo>
                  <a:pt x="941704" y="90998"/>
                  <a:pt x="958411" y="117323"/>
                  <a:pt x="984957" y="123254"/>
                </a:cubicBezTo>
                <a:lnTo>
                  <a:pt x="988957" y="124016"/>
                </a:lnTo>
                <a:lnTo>
                  <a:pt x="992291" y="122968"/>
                </a:lnTo>
                <a:lnTo>
                  <a:pt x="1001816" y="122968"/>
                </a:lnTo>
                <a:cubicBezTo>
                  <a:pt x="1004274" y="122753"/>
                  <a:pt x="1006731" y="122403"/>
                  <a:pt x="1009150" y="121920"/>
                </a:cubicBezTo>
                <a:lnTo>
                  <a:pt x="1010484" y="121920"/>
                </a:lnTo>
                <a:lnTo>
                  <a:pt x="1011817" y="121920"/>
                </a:lnTo>
                <a:lnTo>
                  <a:pt x="1017437" y="119920"/>
                </a:lnTo>
                <a:lnTo>
                  <a:pt x="1018580" y="119444"/>
                </a:lnTo>
                <a:lnTo>
                  <a:pt x="1019723" y="118967"/>
                </a:lnTo>
                <a:lnTo>
                  <a:pt x="1020866" y="118396"/>
                </a:lnTo>
                <a:lnTo>
                  <a:pt x="1023438" y="117062"/>
                </a:lnTo>
                <a:lnTo>
                  <a:pt x="1024200" y="116491"/>
                </a:lnTo>
                <a:cubicBezTo>
                  <a:pt x="1031496" y="110931"/>
                  <a:pt x="1037316" y="103671"/>
                  <a:pt x="1041154" y="95345"/>
                </a:cubicBezTo>
                <a:cubicBezTo>
                  <a:pt x="1041764" y="93613"/>
                  <a:pt x="1041393" y="91690"/>
                  <a:pt x="1040202" y="90297"/>
                </a:cubicBezTo>
                <a:cubicBezTo>
                  <a:pt x="1039135" y="89178"/>
                  <a:pt x="1037649" y="88556"/>
                  <a:pt x="1036106" y="88583"/>
                </a:cubicBezTo>
                <a:lnTo>
                  <a:pt x="1008579" y="88583"/>
                </a:lnTo>
                <a:cubicBezTo>
                  <a:pt x="1005102" y="88583"/>
                  <a:pt x="1002292" y="85768"/>
                  <a:pt x="1002292" y="82296"/>
                </a:cubicBezTo>
                <a:lnTo>
                  <a:pt x="1002292" y="69437"/>
                </a:lnTo>
                <a:cubicBezTo>
                  <a:pt x="1002292" y="69373"/>
                  <a:pt x="1002292" y="69310"/>
                  <a:pt x="1002292" y="69245"/>
                </a:cubicBezTo>
                <a:cubicBezTo>
                  <a:pt x="1002350" y="65826"/>
                  <a:pt x="1005159" y="63097"/>
                  <a:pt x="1008579" y="63151"/>
                </a:cubicBezTo>
                <a:lnTo>
                  <a:pt x="1065729" y="63151"/>
                </a:lnTo>
                <a:lnTo>
                  <a:pt x="1066205" y="63151"/>
                </a:lnTo>
                <a:lnTo>
                  <a:pt x="1066777" y="63151"/>
                </a:lnTo>
                <a:cubicBezTo>
                  <a:pt x="1068139" y="64680"/>
                  <a:pt x="1068672" y="66776"/>
                  <a:pt x="1068205" y="68771"/>
                </a:cubicBezTo>
                <a:lnTo>
                  <a:pt x="1068205" y="80391"/>
                </a:lnTo>
                <a:cubicBezTo>
                  <a:pt x="1068244" y="101700"/>
                  <a:pt x="1059119" y="121997"/>
                  <a:pt x="1043155" y="136112"/>
                </a:cubicBezTo>
                <a:lnTo>
                  <a:pt x="1040869" y="138113"/>
                </a:lnTo>
                <a:lnTo>
                  <a:pt x="1039630" y="139065"/>
                </a:lnTo>
                <a:cubicBezTo>
                  <a:pt x="1038878" y="139697"/>
                  <a:pt x="1038087" y="140270"/>
                  <a:pt x="1037249" y="140780"/>
                </a:cubicBezTo>
                <a:lnTo>
                  <a:pt x="1036011" y="141637"/>
                </a:lnTo>
                <a:lnTo>
                  <a:pt x="1033630" y="143161"/>
                </a:lnTo>
                <a:lnTo>
                  <a:pt x="1032391" y="143923"/>
                </a:lnTo>
                <a:lnTo>
                  <a:pt x="1029915" y="145352"/>
                </a:lnTo>
                <a:lnTo>
                  <a:pt x="1029343" y="145352"/>
                </a:lnTo>
                <a:lnTo>
                  <a:pt x="1025343" y="147257"/>
                </a:lnTo>
                <a:lnTo>
                  <a:pt x="1024676" y="147257"/>
                </a:lnTo>
                <a:lnTo>
                  <a:pt x="1022104" y="148209"/>
                </a:lnTo>
                <a:lnTo>
                  <a:pt x="1020866" y="148209"/>
                </a:lnTo>
                <a:lnTo>
                  <a:pt x="1020104" y="148209"/>
                </a:lnTo>
                <a:lnTo>
                  <a:pt x="1018009" y="148971"/>
                </a:lnTo>
                <a:lnTo>
                  <a:pt x="1017151" y="148971"/>
                </a:lnTo>
                <a:lnTo>
                  <a:pt x="1015913" y="148971"/>
                </a:lnTo>
                <a:lnTo>
                  <a:pt x="1015056" y="148971"/>
                </a:lnTo>
                <a:lnTo>
                  <a:pt x="1013151" y="149447"/>
                </a:lnTo>
                <a:lnTo>
                  <a:pt x="1012103" y="149447"/>
                </a:lnTo>
                <a:lnTo>
                  <a:pt x="1010960" y="149447"/>
                </a:lnTo>
                <a:lnTo>
                  <a:pt x="1009912" y="149447"/>
                </a:lnTo>
                <a:lnTo>
                  <a:pt x="1008103" y="149447"/>
                </a:lnTo>
                <a:lnTo>
                  <a:pt x="1006960" y="149447"/>
                </a:lnTo>
                <a:lnTo>
                  <a:pt x="1005817" y="149447"/>
                </a:lnTo>
                <a:lnTo>
                  <a:pt x="1004578" y="149447"/>
                </a:lnTo>
                <a:lnTo>
                  <a:pt x="1002864" y="149447"/>
                </a:lnTo>
                <a:lnTo>
                  <a:pt x="995720" y="149447"/>
                </a:lnTo>
                <a:cubicBezTo>
                  <a:pt x="993939" y="149511"/>
                  <a:pt x="992167" y="149511"/>
                  <a:pt x="990386" y="149447"/>
                </a:cubicBezTo>
                <a:cubicBezTo>
                  <a:pt x="949171" y="147975"/>
                  <a:pt x="916948" y="113368"/>
                  <a:pt x="918425" y="72152"/>
                </a:cubicBezTo>
                <a:cubicBezTo>
                  <a:pt x="919901" y="30936"/>
                  <a:pt x="954505" y="-1282"/>
                  <a:pt x="995720" y="191"/>
                </a:cubicBezTo>
                <a:close/>
                <a:moveTo>
                  <a:pt x="836558" y="191"/>
                </a:moveTo>
                <a:cubicBezTo>
                  <a:pt x="877801" y="191"/>
                  <a:pt x="911234" y="33625"/>
                  <a:pt x="911234" y="74867"/>
                </a:cubicBezTo>
                <a:cubicBezTo>
                  <a:pt x="911234" y="116109"/>
                  <a:pt x="877801" y="149543"/>
                  <a:pt x="836558" y="149543"/>
                </a:cubicBezTo>
                <a:cubicBezTo>
                  <a:pt x="795315" y="149543"/>
                  <a:pt x="761882" y="116109"/>
                  <a:pt x="761882" y="74867"/>
                </a:cubicBezTo>
                <a:cubicBezTo>
                  <a:pt x="761882" y="33625"/>
                  <a:pt x="795315" y="191"/>
                  <a:pt x="836558" y="191"/>
                </a:cubicBezTo>
                <a:close/>
                <a:moveTo>
                  <a:pt x="200954" y="0"/>
                </a:moveTo>
                <a:cubicBezTo>
                  <a:pt x="242302" y="0"/>
                  <a:pt x="275821" y="33518"/>
                  <a:pt x="275821" y="74867"/>
                </a:cubicBezTo>
                <a:cubicBezTo>
                  <a:pt x="275821" y="116215"/>
                  <a:pt x="242302" y="149733"/>
                  <a:pt x="200954" y="149733"/>
                </a:cubicBezTo>
                <a:cubicBezTo>
                  <a:pt x="159606" y="149733"/>
                  <a:pt x="126088" y="116215"/>
                  <a:pt x="126088" y="74867"/>
                </a:cubicBezTo>
                <a:cubicBezTo>
                  <a:pt x="126088" y="33518"/>
                  <a:pt x="159606" y="0"/>
                  <a:pt x="200954" y="0"/>
                </a:cubicBezTo>
                <a:close/>
              </a:path>
            </a:pathLst>
          </a:custGeom>
          <a:solidFill>
            <a:schemeClr val="bg1"/>
          </a:solidFill>
          <a:ln w="9525" cap="flat">
            <a:noFill/>
            <a:miter/>
          </a:ln>
        </p:spPr>
        <p:txBody>
          <a:bodyPr vert="horz" wrap="square" lIns="91440" tIns="45720" rIns="91440" bIns="45720" rtlCol="0" anchor="ctr"/>
          <a:lstStyle/>
          <a:p>
            <a:pPr algn="l">
              <a:lnSpc>
                <a:spcPct val="100000"/>
              </a:lnSpc>
            </a:pPr>
            <a:endParaRPr kumimoji="1" lang="zh-CN" altLang="en-US"/>
          </a:p>
        </p:txBody>
      </p:sp>
      <p:sp>
        <p:nvSpPr>
          <p:cNvPr id="24" name="标题 1"/>
          <p:cNvSpPr txBox="1"/>
          <p:nvPr/>
        </p:nvSpPr>
        <p:spPr>
          <a:xfrm>
            <a:off x="1776095" y="188595"/>
            <a:ext cx="3830955" cy="629920"/>
          </a:xfrm>
          <a:prstGeom prst="rect">
            <a:avLst/>
          </a:prstGeom>
          <a:noFill/>
          <a:ln>
            <a:noFill/>
          </a:ln>
          <a:effectLst/>
        </p:spPr>
        <p:txBody>
          <a:bodyPr vert="horz" wrap="square" lIns="0" tIns="0" rIns="0" bIns="0" rtlCol="0" anchor="t"/>
          <a:lstStyle/>
          <a:p>
            <a:pPr algn="l">
              <a:lnSpc>
                <a:spcPct val="100000"/>
              </a:lnSpc>
            </a:pPr>
            <a:r>
              <a:rPr kumimoji="1" lang="en-US" altLang="zh-CN" sz="4400" b="1">
                <a:ln w="5587">
                  <a:solidFill>
                    <a:srgbClr val="FFC000">
                      <a:alpha val="50000"/>
                    </a:srgbClr>
                  </a:solidFill>
                </a:ln>
                <a:solidFill>
                  <a:schemeClr val="accent2">
                    <a:alpha val="100000"/>
                  </a:schemeClr>
                </a:solidFill>
                <a:latin typeface="Calibri" panose="020F0502020204030204" charset="0"/>
                <a:ea typeface="Source Han Sans CN Bold" panose="020B0800000000000000" charset="-122"/>
                <a:cs typeface="Calibri" panose="020F0502020204030204" charset="0"/>
              </a:rPr>
              <a:t>Who We Are ?</a:t>
            </a:r>
            <a:endParaRPr kumimoji="1" lang="en-US" altLang="zh-CN" sz="4400" b="1">
              <a:ln w="5587">
                <a:solidFill>
                  <a:srgbClr val="FFC000">
                    <a:alpha val="50000"/>
                  </a:srgbClr>
                </a:solidFill>
              </a:ln>
              <a:solidFill>
                <a:schemeClr val="accent2">
                  <a:alpha val="100000"/>
                </a:schemeClr>
              </a:solidFill>
              <a:latin typeface="Calibri" panose="020F0502020204030204" charset="0"/>
              <a:ea typeface="Source Han Sans CN Bold" panose="020B0800000000000000" charset="-122"/>
              <a:cs typeface="Calibri" panose="020F0502020204030204" charset="0"/>
            </a:endParaRPr>
          </a:p>
        </p:txBody>
      </p:sp>
      <p:pic>
        <p:nvPicPr>
          <p:cNvPr id="27" name="图片 26"/>
          <p:cNvPicPr>
            <a:picLocks noChangeAspect="1"/>
          </p:cNvPicPr>
          <p:nvPr/>
        </p:nvPicPr>
        <p:blipFill>
          <a:blip r:embed="rId2">
            <a:alphaModFix amt="100000"/>
          </a:blip>
          <a:srcRect t="1261" b="38029"/>
          <a:stretch>
            <a:fillRect/>
          </a:stretch>
        </p:blipFill>
        <p:spPr>
          <a:xfrm>
            <a:off x="7101049" y="1269100"/>
            <a:ext cx="4533042" cy="4128027"/>
          </a:xfrm>
          <a:custGeom>
            <a:avLst/>
            <a:gdLst>
              <a:gd name="connsiteX0" fmla="*/ 2745279 w 5478692"/>
              <a:gd name="connsiteY0" fmla="*/ 0 h 4989186"/>
              <a:gd name="connsiteX1" fmla="*/ 2828843 w 5478692"/>
              <a:gd name="connsiteY1" fmla="*/ 25408 h 4989186"/>
              <a:gd name="connsiteX2" fmla="*/ 3570790 w 5478692"/>
              <a:gd name="connsiteY2" fmla="*/ 684278 h 4989186"/>
              <a:gd name="connsiteX3" fmla="*/ 4485474 w 5478692"/>
              <a:gd name="connsiteY3" fmla="*/ 1501109 h 4989186"/>
              <a:gd name="connsiteX4" fmla="*/ 4998251 w 5478692"/>
              <a:gd name="connsiteY4" fmla="*/ 1958533 h 4989186"/>
              <a:gd name="connsiteX5" fmla="*/ 5219993 w 5478692"/>
              <a:gd name="connsiteY5" fmla="*/ 2157347 h 4989186"/>
              <a:gd name="connsiteX6" fmla="*/ 5447281 w 5478692"/>
              <a:gd name="connsiteY6" fmla="*/ 2387841 h 4989186"/>
              <a:gd name="connsiteX7" fmla="*/ 5478692 w 5478692"/>
              <a:gd name="connsiteY7" fmla="*/ 2433536 h 4989186"/>
              <a:gd name="connsiteX8" fmla="*/ 5478692 w 5478692"/>
              <a:gd name="connsiteY8" fmla="*/ 4941347 h 4989186"/>
              <a:gd name="connsiteX9" fmla="*/ 5421838 w 5478692"/>
              <a:gd name="connsiteY9" fmla="*/ 4989186 h 4989186"/>
              <a:gd name="connsiteX10" fmla="*/ 65920 w 5478692"/>
              <a:gd name="connsiteY10" fmla="*/ 4989186 h 4989186"/>
              <a:gd name="connsiteX11" fmla="*/ 9066 w 5478692"/>
              <a:gd name="connsiteY11" fmla="*/ 4941347 h 4989186"/>
              <a:gd name="connsiteX12" fmla="*/ 0 w 5478692"/>
              <a:gd name="connsiteY12" fmla="*/ 2416060 h 4989186"/>
              <a:gd name="connsiteX13" fmla="*/ 26507 w 5478692"/>
              <a:gd name="connsiteY13" fmla="*/ 2369863 h 4989186"/>
              <a:gd name="connsiteX14" fmla="*/ 296121 w 5478692"/>
              <a:gd name="connsiteY14" fmla="*/ 2101935 h 4989186"/>
              <a:gd name="connsiteX15" fmla="*/ 443310 w 5478692"/>
              <a:gd name="connsiteY15" fmla="*/ 1971703 h 4989186"/>
              <a:gd name="connsiteX16" fmla="*/ 531592 w 5478692"/>
              <a:gd name="connsiteY16" fmla="*/ 1893160 h 4989186"/>
              <a:gd name="connsiteX17" fmla="*/ 744095 w 5478692"/>
              <a:gd name="connsiteY17" fmla="*/ 1704799 h 4989186"/>
              <a:gd name="connsiteX18" fmla="*/ 1016143 w 5478692"/>
              <a:gd name="connsiteY18" fmla="*/ 1464011 h 4989186"/>
              <a:gd name="connsiteX19" fmla="*/ 1247123 w 5478692"/>
              <a:gd name="connsiteY19" fmla="*/ 1260618 h 4989186"/>
              <a:gd name="connsiteX20" fmla="*/ 1460236 w 5478692"/>
              <a:gd name="connsiteY20" fmla="*/ 1071781 h 4989186"/>
              <a:gd name="connsiteX21" fmla="*/ 1709171 w 5478692"/>
              <a:gd name="connsiteY21" fmla="*/ 850010 h 4989186"/>
              <a:gd name="connsiteX22" fmla="*/ 1912076 w 5478692"/>
              <a:gd name="connsiteY22" fmla="*/ 669844 h 4989186"/>
              <a:gd name="connsiteX23" fmla="*/ 2032710 w 5478692"/>
              <a:gd name="connsiteY23" fmla="*/ 562664 h 4989186"/>
              <a:gd name="connsiteX24" fmla="*/ 2438116 w 5478692"/>
              <a:gd name="connsiteY24" fmla="*/ 203975 h 4989186"/>
              <a:gd name="connsiteX25" fmla="*/ 2599214 w 5478692"/>
              <a:gd name="connsiteY25" fmla="*/ 71604 h 4989186"/>
              <a:gd name="connsiteX26" fmla="*/ 2745279 w 5478692"/>
              <a:gd name="connsiteY26" fmla="*/ 0 h 4989186"/>
            </a:gdLst>
            <a:ahLst/>
            <a:cxnLst/>
            <a:rect l="l" t="t" r="r" b="b"/>
            <a:pathLst>
              <a:path w="5478692" h="4989186">
                <a:moveTo>
                  <a:pt x="2745279" y="0"/>
                </a:moveTo>
                <a:cubicBezTo>
                  <a:pt x="2790051" y="0"/>
                  <a:pt x="2803542" y="4102"/>
                  <a:pt x="2828843" y="25408"/>
                </a:cubicBezTo>
                <a:cubicBezTo>
                  <a:pt x="2864008" y="55022"/>
                  <a:pt x="3395114" y="526659"/>
                  <a:pt x="3570790" y="684278"/>
                </a:cubicBezTo>
                <a:cubicBezTo>
                  <a:pt x="3949171" y="1023766"/>
                  <a:pt x="4100991" y="1159344"/>
                  <a:pt x="4485474" y="1501109"/>
                </a:cubicBezTo>
                <a:cubicBezTo>
                  <a:pt x="4719227" y="1708890"/>
                  <a:pt x="4949977" y="1914731"/>
                  <a:pt x="4998251" y="1958533"/>
                </a:cubicBezTo>
                <a:cubicBezTo>
                  <a:pt x="5046526" y="2002335"/>
                  <a:pt x="5146311" y="2091802"/>
                  <a:pt x="5219993" y="2157347"/>
                </a:cubicBezTo>
                <a:cubicBezTo>
                  <a:pt x="5373758" y="2294131"/>
                  <a:pt x="5403826" y="2324623"/>
                  <a:pt x="5447281" y="2387841"/>
                </a:cubicBezTo>
                <a:lnTo>
                  <a:pt x="5478692" y="2433536"/>
                </a:lnTo>
                <a:lnTo>
                  <a:pt x="5478692" y="4941347"/>
                </a:lnTo>
                <a:lnTo>
                  <a:pt x="5421838" y="4989186"/>
                </a:lnTo>
                <a:lnTo>
                  <a:pt x="65920" y="4989186"/>
                </a:lnTo>
                <a:lnTo>
                  <a:pt x="9066" y="4941347"/>
                </a:lnTo>
                <a:lnTo>
                  <a:pt x="0" y="2416060"/>
                </a:lnTo>
                <a:lnTo>
                  <a:pt x="26507" y="2369863"/>
                </a:lnTo>
                <a:cubicBezTo>
                  <a:pt x="54240" y="2321527"/>
                  <a:pt x="105399" y="2270689"/>
                  <a:pt x="296121" y="2101935"/>
                </a:cubicBezTo>
                <a:lnTo>
                  <a:pt x="443310" y="1971703"/>
                </a:lnTo>
                <a:cubicBezTo>
                  <a:pt x="461095" y="1955968"/>
                  <a:pt x="500823" y="1920623"/>
                  <a:pt x="531592" y="1893160"/>
                </a:cubicBezTo>
                <a:cubicBezTo>
                  <a:pt x="562362" y="1865697"/>
                  <a:pt x="657988" y="1780934"/>
                  <a:pt x="744095" y="1704799"/>
                </a:cubicBezTo>
                <a:cubicBezTo>
                  <a:pt x="830201" y="1628662"/>
                  <a:pt x="952623" y="1520309"/>
                  <a:pt x="1016143" y="1464011"/>
                </a:cubicBezTo>
                <a:cubicBezTo>
                  <a:pt x="1079663" y="1407714"/>
                  <a:pt x="1183604" y="1316187"/>
                  <a:pt x="1247123" y="1260618"/>
                </a:cubicBezTo>
                <a:cubicBezTo>
                  <a:pt x="1310644" y="1205049"/>
                  <a:pt x="1406544" y="1120072"/>
                  <a:pt x="1460236" y="1071781"/>
                </a:cubicBezTo>
                <a:cubicBezTo>
                  <a:pt x="1513928" y="1023490"/>
                  <a:pt x="1625949" y="923692"/>
                  <a:pt x="1709171" y="850010"/>
                </a:cubicBezTo>
                <a:cubicBezTo>
                  <a:pt x="1792394" y="776327"/>
                  <a:pt x="1883701" y="695252"/>
                  <a:pt x="1912076" y="669844"/>
                </a:cubicBezTo>
                <a:cubicBezTo>
                  <a:pt x="1940451" y="644437"/>
                  <a:pt x="1994737" y="596205"/>
                  <a:pt x="2032710" y="562664"/>
                </a:cubicBezTo>
                <a:cubicBezTo>
                  <a:pt x="2179344" y="433143"/>
                  <a:pt x="2372657" y="262106"/>
                  <a:pt x="2438116" y="203975"/>
                </a:cubicBezTo>
                <a:cubicBezTo>
                  <a:pt x="2475751" y="170553"/>
                  <a:pt x="2548246" y="110987"/>
                  <a:pt x="2599214" y="71604"/>
                </a:cubicBezTo>
                <a:cubicBezTo>
                  <a:pt x="2690277" y="1243"/>
                  <a:pt x="2692812" y="0"/>
                  <a:pt x="2745279" y="0"/>
                </a:cubicBezTo>
                <a:close/>
              </a:path>
            </a:pathLst>
          </a:custGeom>
          <a:solidFill>
            <a:schemeClr val="tx2">
              <a:lumMod val="10000"/>
              <a:lumOff val="90000"/>
            </a:schemeClr>
          </a:solidFill>
          <a:ln>
            <a:noFill/>
          </a:ln>
        </p:spPr>
      </p:pic>
      <p:sp>
        <p:nvSpPr>
          <p:cNvPr id="30" name="标题 1"/>
          <p:cNvSpPr txBox="1"/>
          <p:nvPr/>
        </p:nvSpPr>
        <p:spPr>
          <a:xfrm>
            <a:off x="11153293" y="368417"/>
            <a:ext cx="129756" cy="129774"/>
          </a:xfrm>
          <a:custGeom>
            <a:avLst/>
            <a:gdLst>
              <a:gd name="connsiteX0" fmla="*/ 669168 w 1599855"/>
              <a:gd name="connsiteY0" fmla="*/ 111621 h 1600088"/>
              <a:gd name="connsiteX1" fmla="*/ 886086 w 1599855"/>
              <a:gd name="connsiteY1" fmla="*/ 155339 h 1600088"/>
              <a:gd name="connsiteX2" fmla="*/ 1063377 w 1599855"/>
              <a:gd name="connsiteY2" fmla="*/ 274960 h 1600088"/>
              <a:gd name="connsiteX3" fmla="*/ 1182998 w 1599855"/>
              <a:gd name="connsiteY3" fmla="*/ 452251 h 1600088"/>
              <a:gd name="connsiteX4" fmla="*/ 1226716 w 1599855"/>
              <a:gd name="connsiteY4" fmla="*/ 669168 h 1600088"/>
              <a:gd name="connsiteX5" fmla="*/ 1182998 w 1599855"/>
              <a:gd name="connsiteY5" fmla="*/ 886085 h 1600088"/>
              <a:gd name="connsiteX6" fmla="*/ 1063377 w 1599855"/>
              <a:gd name="connsiteY6" fmla="*/ 1063377 h 1600088"/>
              <a:gd name="connsiteX7" fmla="*/ 886086 w 1599855"/>
              <a:gd name="connsiteY7" fmla="*/ 1182998 h 1600088"/>
              <a:gd name="connsiteX8" fmla="*/ 669168 w 1599855"/>
              <a:gd name="connsiteY8" fmla="*/ 1226716 h 1600088"/>
              <a:gd name="connsiteX9" fmla="*/ 452251 w 1599855"/>
              <a:gd name="connsiteY9" fmla="*/ 1182998 h 1600088"/>
              <a:gd name="connsiteX10" fmla="*/ 274960 w 1599855"/>
              <a:gd name="connsiteY10" fmla="*/ 1063377 h 1600088"/>
              <a:gd name="connsiteX11" fmla="*/ 155339 w 1599855"/>
              <a:gd name="connsiteY11" fmla="*/ 886085 h 1600088"/>
              <a:gd name="connsiteX12" fmla="*/ 111621 w 1599855"/>
              <a:gd name="connsiteY12" fmla="*/ 669168 h 1600088"/>
              <a:gd name="connsiteX13" fmla="*/ 155339 w 1599855"/>
              <a:gd name="connsiteY13" fmla="*/ 452251 h 1600088"/>
              <a:gd name="connsiteX14" fmla="*/ 274960 w 1599855"/>
              <a:gd name="connsiteY14" fmla="*/ 274960 h 1600088"/>
              <a:gd name="connsiteX15" fmla="*/ 452251 w 1599855"/>
              <a:gd name="connsiteY15" fmla="*/ 155339 h 1600088"/>
              <a:gd name="connsiteX16" fmla="*/ 669168 w 1599855"/>
              <a:gd name="connsiteY16" fmla="*/ 111621 h 1600088"/>
              <a:gd name="connsiteX17" fmla="*/ 669168 w 1599855"/>
              <a:gd name="connsiteY17" fmla="*/ 0 h 1600088"/>
              <a:gd name="connsiteX18" fmla="*/ 0 w 1599855"/>
              <a:gd name="connsiteY18" fmla="*/ 669168 h 1600088"/>
              <a:gd name="connsiteX19" fmla="*/ 669168 w 1599855"/>
              <a:gd name="connsiteY19" fmla="*/ 1338337 h 1600088"/>
              <a:gd name="connsiteX20" fmla="*/ 1338337 w 1599855"/>
              <a:gd name="connsiteY20" fmla="*/ 669168 h 1600088"/>
              <a:gd name="connsiteX21" fmla="*/ 669168 w 1599855"/>
              <a:gd name="connsiteY21" fmla="*/ 0 h 1600088"/>
              <a:gd name="connsiteX22" fmla="*/ 1544278 w 1599855"/>
              <a:gd name="connsiteY22" fmla="*/ 1600088 h 1600088"/>
              <a:gd name="connsiteX23" fmla="*/ 1504838 w 1599855"/>
              <a:gd name="connsiteY23" fmla="*/ 1583717 h 1600088"/>
              <a:gd name="connsiteX24" fmla="*/ 1247366 w 1599855"/>
              <a:gd name="connsiteY24" fmla="*/ 1326431 h 1600088"/>
              <a:gd name="connsiteX25" fmla="*/ 1247366 w 1599855"/>
              <a:gd name="connsiteY25" fmla="*/ 1247552 h 1600088"/>
              <a:gd name="connsiteX26" fmla="*/ 1326245 w 1599855"/>
              <a:gd name="connsiteY26" fmla="*/ 1247552 h 1600088"/>
              <a:gd name="connsiteX27" fmla="*/ 1583531 w 1599855"/>
              <a:gd name="connsiteY27" fmla="*/ 1504838 h 1600088"/>
              <a:gd name="connsiteX28" fmla="*/ 1583531 w 1599855"/>
              <a:gd name="connsiteY28" fmla="*/ 1583717 h 1600088"/>
              <a:gd name="connsiteX29" fmla="*/ 1544278 w 1599855"/>
              <a:gd name="connsiteY29" fmla="*/ 1600088 h 1600088"/>
            </a:gdLst>
            <a:ahLst/>
            <a:cxnLst/>
            <a:rect l="l" t="t" r="r" b="b"/>
            <a:pathLst>
              <a:path w="1599855" h="1600088">
                <a:moveTo>
                  <a:pt x="669168" y="111621"/>
                </a:moveTo>
                <a:cubicBezTo>
                  <a:pt x="744513" y="111621"/>
                  <a:pt x="817438" y="126318"/>
                  <a:pt x="886086" y="155339"/>
                </a:cubicBezTo>
                <a:cubicBezTo>
                  <a:pt x="952500" y="183431"/>
                  <a:pt x="1012031" y="223614"/>
                  <a:pt x="1063377" y="274960"/>
                </a:cubicBezTo>
                <a:cubicBezTo>
                  <a:pt x="1114537" y="326120"/>
                  <a:pt x="1154906" y="385837"/>
                  <a:pt x="1182998" y="452251"/>
                </a:cubicBezTo>
                <a:cubicBezTo>
                  <a:pt x="1212019" y="520898"/>
                  <a:pt x="1226716" y="594010"/>
                  <a:pt x="1226716" y="669168"/>
                </a:cubicBezTo>
                <a:cubicBezTo>
                  <a:pt x="1226716" y="744327"/>
                  <a:pt x="1212019" y="817438"/>
                  <a:pt x="1182998" y="886085"/>
                </a:cubicBezTo>
                <a:cubicBezTo>
                  <a:pt x="1154906" y="952500"/>
                  <a:pt x="1114723" y="1012031"/>
                  <a:pt x="1063377" y="1063377"/>
                </a:cubicBezTo>
                <a:cubicBezTo>
                  <a:pt x="1012217" y="1114537"/>
                  <a:pt x="952500" y="1154906"/>
                  <a:pt x="886086" y="1182998"/>
                </a:cubicBezTo>
                <a:cubicBezTo>
                  <a:pt x="817438" y="1212019"/>
                  <a:pt x="744327" y="1226716"/>
                  <a:pt x="669168" y="1226716"/>
                </a:cubicBezTo>
                <a:cubicBezTo>
                  <a:pt x="594010" y="1226716"/>
                  <a:pt x="520898" y="1212019"/>
                  <a:pt x="452251" y="1182998"/>
                </a:cubicBezTo>
                <a:cubicBezTo>
                  <a:pt x="385837" y="1154906"/>
                  <a:pt x="326306" y="1114723"/>
                  <a:pt x="274960" y="1063377"/>
                </a:cubicBezTo>
                <a:cubicBezTo>
                  <a:pt x="223800" y="1012217"/>
                  <a:pt x="183431" y="952500"/>
                  <a:pt x="155339" y="886085"/>
                </a:cubicBezTo>
                <a:cubicBezTo>
                  <a:pt x="126318" y="817438"/>
                  <a:pt x="111621" y="744327"/>
                  <a:pt x="111621" y="669168"/>
                </a:cubicBezTo>
                <a:cubicBezTo>
                  <a:pt x="111621" y="594010"/>
                  <a:pt x="126318" y="520898"/>
                  <a:pt x="155339" y="452251"/>
                </a:cubicBezTo>
                <a:cubicBezTo>
                  <a:pt x="183431" y="385837"/>
                  <a:pt x="223614" y="326306"/>
                  <a:pt x="274960" y="274960"/>
                </a:cubicBezTo>
                <a:cubicBezTo>
                  <a:pt x="326306" y="223614"/>
                  <a:pt x="385837" y="183431"/>
                  <a:pt x="452251" y="155339"/>
                </a:cubicBezTo>
                <a:cubicBezTo>
                  <a:pt x="520898" y="126318"/>
                  <a:pt x="593824" y="111621"/>
                  <a:pt x="669168" y="111621"/>
                </a:cubicBezTo>
                <a:moveTo>
                  <a:pt x="669168" y="0"/>
                </a:moveTo>
                <a:cubicBezTo>
                  <a:pt x="299517" y="0"/>
                  <a:pt x="0" y="299517"/>
                  <a:pt x="0" y="669168"/>
                </a:cubicBezTo>
                <a:cubicBezTo>
                  <a:pt x="0" y="1038820"/>
                  <a:pt x="299517" y="1338337"/>
                  <a:pt x="669168" y="1338337"/>
                </a:cubicBezTo>
                <a:cubicBezTo>
                  <a:pt x="1038820" y="1338337"/>
                  <a:pt x="1338337" y="1038820"/>
                  <a:pt x="1338337" y="669168"/>
                </a:cubicBezTo>
                <a:cubicBezTo>
                  <a:pt x="1338337" y="299703"/>
                  <a:pt x="1038820" y="0"/>
                  <a:pt x="669168" y="0"/>
                </a:cubicBezTo>
                <a:close/>
                <a:moveTo>
                  <a:pt x="1544278" y="1600088"/>
                </a:moveTo>
                <a:cubicBezTo>
                  <a:pt x="1529953" y="1600088"/>
                  <a:pt x="1515628" y="1594693"/>
                  <a:pt x="1504838" y="1583717"/>
                </a:cubicBezTo>
                <a:lnTo>
                  <a:pt x="1247366" y="1326431"/>
                </a:lnTo>
                <a:cubicBezTo>
                  <a:pt x="1225600" y="1304665"/>
                  <a:pt x="1225600" y="1269318"/>
                  <a:pt x="1247366" y="1247552"/>
                </a:cubicBezTo>
                <a:cubicBezTo>
                  <a:pt x="1269132" y="1225786"/>
                  <a:pt x="1304479" y="1225786"/>
                  <a:pt x="1326245" y="1247552"/>
                </a:cubicBezTo>
                <a:lnTo>
                  <a:pt x="1583531" y="1504838"/>
                </a:lnTo>
                <a:cubicBezTo>
                  <a:pt x="1605297" y="1526605"/>
                  <a:pt x="1605297" y="1561951"/>
                  <a:pt x="1583531" y="1583717"/>
                </a:cubicBezTo>
                <a:cubicBezTo>
                  <a:pt x="1572927" y="1594693"/>
                  <a:pt x="1558603" y="1600088"/>
                  <a:pt x="1544278" y="1600088"/>
                </a:cubicBezTo>
                <a:close/>
              </a:path>
            </a:pathLst>
          </a:custGeom>
          <a:solidFill>
            <a:schemeClr val="accent1">
              <a:alpha val="40000"/>
            </a:schemeClr>
          </a:solidFill>
          <a:ln w="1860" cap="flat">
            <a:noFill/>
            <a:miter/>
          </a:ln>
        </p:spPr>
        <p:txBody>
          <a:bodyPr vert="horz" wrap="square" lIns="91440" tIns="45720" rIns="91440" bIns="45720" rtlCol="0" anchor="ctr"/>
          <a:lstStyle/>
          <a:p>
            <a:pPr algn="l">
              <a:lnSpc>
                <a:spcPct val="100000"/>
              </a:lnSpc>
            </a:pPr>
            <a:endParaRPr kumimoji="1" lang="zh-CN" altLang="en-US"/>
          </a:p>
        </p:txBody>
      </p:sp>
      <p:sp>
        <p:nvSpPr>
          <p:cNvPr id="33" name="标题 1"/>
          <p:cNvSpPr txBox="1"/>
          <p:nvPr/>
        </p:nvSpPr>
        <p:spPr>
          <a:xfrm>
            <a:off x="342265" y="873125"/>
            <a:ext cx="6657340" cy="5557520"/>
          </a:xfrm>
          <a:prstGeom prst="rect">
            <a:avLst/>
          </a:prstGeom>
          <a:noFill/>
          <a:ln>
            <a:noFill/>
          </a:ln>
          <a:effectLst/>
        </p:spPr>
        <p:txBody>
          <a:bodyPr vert="horz" wrap="square" lIns="0" tIns="0" rIns="0" bIns="0" rtlCol="0" anchor="t"/>
          <a:lstStyle/>
          <a:p>
            <a:pPr algn="l" defTabSz="228600">
              <a:lnSpc>
                <a:spcPct val="150000"/>
              </a:lnSpc>
            </a:pPr>
            <a:r>
              <a:rPr lang="en-US" altLang="zh-CN" sz="1650" b="1" dirty="0">
                <a:solidFill>
                  <a:schemeClr val="tx1"/>
                </a:solidFill>
                <a:effectLst>
                  <a:outerShdw blurRad="38100" dist="19050" dir="2700000" algn="tl" rotWithShape="0">
                    <a:schemeClr val="dk1">
                      <a:alpha val="40000"/>
                    </a:schemeClr>
                  </a:outerShdw>
                </a:effectLst>
                <a:latin typeface="Calibri" panose="020F0502020204030204" charset="0"/>
                <a:ea typeface="华文中宋" panose="02010600040101010101" charset="-122"/>
                <a:cs typeface="Calibri" panose="020F0502020204030204" charset="0"/>
                <a:sym typeface="+mn-ea"/>
              </a:rPr>
              <a:t>SHENZHEN CISKO NEW MATERIAL TECHNOLOGY CO.,LTD, </a:t>
            </a:r>
            <a:endParaRPr lang="en-US" altLang="zh-CN" sz="1650" b="1" dirty="0">
              <a:solidFill>
                <a:schemeClr val="tx1"/>
              </a:solidFill>
              <a:effectLst>
                <a:outerShdw blurRad="38100" dist="19050" dir="2700000" algn="tl" rotWithShape="0">
                  <a:schemeClr val="dk1">
                    <a:alpha val="40000"/>
                  </a:schemeClr>
                </a:outerShdw>
              </a:effectLst>
              <a:latin typeface="Calibri" panose="020F0502020204030204" charset="0"/>
              <a:ea typeface="华文中宋" panose="02010600040101010101" charset="-122"/>
              <a:cs typeface="Calibri" panose="020F0502020204030204" charset="0"/>
              <a:sym typeface="+mn-ea"/>
            </a:endParaRPr>
          </a:p>
          <a:p>
            <a:pPr algn="l" defTabSz="228600">
              <a:lnSpc>
                <a:spcPct val="150000"/>
              </a:lnSpc>
            </a:pPr>
            <a:r>
              <a:rPr lang="en-US" altLang="zh-CN" sz="1650" dirty="0">
                <a:solidFill>
                  <a:schemeClr val="tx1"/>
                </a:solidFill>
                <a:effectLst>
                  <a:outerShdw blurRad="38100" dist="19050" dir="2700000" algn="tl" rotWithShape="0">
                    <a:schemeClr val="dk1">
                      <a:alpha val="40000"/>
                    </a:schemeClr>
                  </a:outerShdw>
                </a:effectLst>
                <a:latin typeface="Calibri" panose="020F0502020204030204" charset="0"/>
                <a:ea typeface="华文中宋" panose="02010600040101010101" charset="-122"/>
                <a:cs typeface="Calibri" panose="020F0502020204030204" charset="0"/>
                <a:sym typeface="+mn-ea"/>
              </a:rPr>
              <a:t>located in Guangdong Province, China, is a specialized supplier of high tem-</a:t>
            </a:r>
            <a:endParaRPr lang="en-US" altLang="zh-CN" sz="1650" dirty="0">
              <a:solidFill>
                <a:schemeClr val="tx1"/>
              </a:solidFill>
              <a:effectLst>
                <a:outerShdw blurRad="38100" dist="19050" dir="2700000" algn="tl" rotWithShape="0">
                  <a:schemeClr val="dk1">
                    <a:alpha val="40000"/>
                  </a:schemeClr>
                </a:outerShdw>
              </a:effectLst>
              <a:latin typeface="Calibri" panose="020F0502020204030204" charset="0"/>
              <a:ea typeface="华文中宋" panose="02010600040101010101" charset="-122"/>
              <a:cs typeface="Calibri" panose="020F0502020204030204" charset="0"/>
              <a:sym typeface="+mn-ea"/>
            </a:endParaRPr>
          </a:p>
          <a:p>
            <a:pPr algn="l" defTabSz="228600">
              <a:lnSpc>
                <a:spcPct val="150000"/>
              </a:lnSpc>
            </a:pPr>
            <a:r>
              <a:rPr lang="en-US" altLang="zh-CN" sz="1650" dirty="0">
                <a:solidFill>
                  <a:schemeClr val="tx1"/>
                </a:solidFill>
                <a:effectLst>
                  <a:outerShdw blurRad="38100" dist="19050" dir="2700000" algn="tl" rotWithShape="0">
                    <a:schemeClr val="dk1">
                      <a:alpha val="40000"/>
                    </a:schemeClr>
                  </a:outerShdw>
                </a:effectLst>
                <a:latin typeface="Calibri" panose="020F0502020204030204" charset="0"/>
                <a:ea typeface="华文中宋" panose="02010600040101010101" charset="-122"/>
                <a:cs typeface="Calibri" panose="020F0502020204030204" charset="0"/>
                <a:sym typeface="+mn-ea"/>
              </a:rPr>
              <a:t>perature engineering plastics and specialty modified materials. We maintain </a:t>
            </a:r>
            <a:endParaRPr lang="en-US" altLang="zh-CN" sz="1650" dirty="0">
              <a:solidFill>
                <a:schemeClr val="tx1"/>
              </a:solidFill>
              <a:effectLst>
                <a:outerShdw blurRad="38100" dist="19050" dir="2700000" algn="tl" rotWithShape="0">
                  <a:schemeClr val="dk1">
                    <a:alpha val="40000"/>
                  </a:schemeClr>
                </a:outerShdw>
              </a:effectLst>
              <a:latin typeface="Calibri" panose="020F0502020204030204" charset="0"/>
              <a:ea typeface="华文中宋" panose="02010600040101010101" charset="-122"/>
              <a:cs typeface="Calibri" panose="020F0502020204030204" charset="0"/>
              <a:sym typeface="+mn-ea"/>
            </a:endParaRPr>
          </a:p>
          <a:p>
            <a:pPr algn="l" defTabSz="228600">
              <a:lnSpc>
                <a:spcPct val="150000"/>
              </a:lnSpc>
            </a:pPr>
            <a:r>
              <a:rPr lang="en-US" altLang="zh-CN" sz="1650" dirty="0">
                <a:solidFill>
                  <a:schemeClr val="tx1"/>
                </a:solidFill>
                <a:effectLst>
                  <a:outerShdw blurRad="38100" dist="19050" dir="2700000" algn="tl" rotWithShape="0">
                    <a:schemeClr val="dk1">
                      <a:alpha val="40000"/>
                    </a:schemeClr>
                  </a:outerShdw>
                </a:effectLst>
                <a:latin typeface="Calibri" panose="020F0502020204030204" charset="0"/>
                <a:ea typeface="华文中宋" panose="02010600040101010101" charset="-122"/>
                <a:cs typeface="Calibri" panose="020F0502020204030204" charset="0"/>
                <a:sym typeface="+mn-ea"/>
              </a:rPr>
              <a:t>long-term collaborations with globally renowned chemical companies such </a:t>
            </a:r>
            <a:endParaRPr lang="en-US" altLang="zh-CN" sz="1650" dirty="0">
              <a:solidFill>
                <a:schemeClr val="tx1"/>
              </a:solidFill>
              <a:effectLst>
                <a:outerShdw blurRad="38100" dist="19050" dir="2700000" algn="tl" rotWithShape="0">
                  <a:schemeClr val="dk1">
                    <a:alpha val="40000"/>
                  </a:schemeClr>
                </a:outerShdw>
              </a:effectLst>
              <a:latin typeface="Calibri" panose="020F0502020204030204" charset="0"/>
              <a:ea typeface="华文中宋" panose="02010600040101010101" charset="-122"/>
              <a:cs typeface="Calibri" panose="020F0502020204030204" charset="0"/>
              <a:sym typeface="+mn-ea"/>
            </a:endParaRPr>
          </a:p>
          <a:p>
            <a:pPr algn="l" defTabSz="228600">
              <a:lnSpc>
                <a:spcPct val="150000"/>
              </a:lnSpc>
            </a:pPr>
            <a:r>
              <a:rPr lang="en-US" altLang="zh-CN" sz="1650" dirty="0">
                <a:solidFill>
                  <a:schemeClr val="tx1"/>
                </a:solidFill>
                <a:effectLst>
                  <a:outerShdw blurRad="38100" dist="19050" dir="2700000" algn="tl" rotWithShape="0">
                    <a:schemeClr val="dk1">
                      <a:alpha val="40000"/>
                    </a:schemeClr>
                  </a:outerShdw>
                </a:effectLst>
                <a:latin typeface="Calibri" panose="020F0502020204030204" charset="0"/>
                <a:ea typeface="华文中宋" panose="02010600040101010101" charset="-122"/>
                <a:cs typeface="Calibri" panose="020F0502020204030204" charset="0"/>
                <a:sym typeface="+mn-ea"/>
              </a:rPr>
              <a:t>as SABIC, Syensqo, BASF, Victrex, and Hanwha Total, while actively promoting </a:t>
            </a:r>
            <a:endParaRPr lang="en-US" altLang="zh-CN" sz="1650" dirty="0">
              <a:solidFill>
                <a:schemeClr val="tx1"/>
              </a:solidFill>
              <a:effectLst>
                <a:outerShdw blurRad="38100" dist="19050" dir="2700000" algn="tl" rotWithShape="0">
                  <a:schemeClr val="dk1">
                    <a:alpha val="40000"/>
                  </a:schemeClr>
                </a:outerShdw>
              </a:effectLst>
              <a:latin typeface="Calibri" panose="020F0502020204030204" charset="0"/>
              <a:ea typeface="华文中宋" panose="02010600040101010101" charset="-122"/>
              <a:cs typeface="Calibri" panose="020F0502020204030204" charset="0"/>
              <a:sym typeface="+mn-ea"/>
            </a:endParaRPr>
          </a:p>
          <a:p>
            <a:pPr algn="l" defTabSz="228600">
              <a:lnSpc>
                <a:spcPct val="150000"/>
              </a:lnSpc>
            </a:pPr>
            <a:r>
              <a:rPr lang="en-US" altLang="zh-CN" sz="1650" dirty="0">
                <a:solidFill>
                  <a:schemeClr val="tx1"/>
                </a:solidFill>
                <a:effectLst>
                  <a:outerShdw blurRad="38100" dist="19050" dir="2700000" algn="tl" rotWithShape="0">
                    <a:schemeClr val="dk1">
                      <a:alpha val="40000"/>
                    </a:schemeClr>
                  </a:outerShdw>
                </a:effectLst>
                <a:latin typeface="Calibri" panose="020F0502020204030204" charset="0"/>
                <a:ea typeface="华文中宋" panose="02010600040101010101" charset="-122"/>
                <a:cs typeface="Calibri" panose="020F0502020204030204" charset="0"/>
                <a:sym typeface="+mn-ea"/>
              </a:rPr>
              <a:t>the localization of materials. To further enhance our supply chain network, we distribute domestically produced PEI, TPI/PI, and PEEK from Wanrun.</a:t>
            </a:r>
            <a:endParaRPr lang="en-US" altLang="zh-CN" sz="1650" dirty="0">
              <a:solidFill>
                <a:schemeClr val="tx1"/>
              </a:solidFill>
              <a:effectLst>
                <a:outerShdw blurRad="38100" dist="19050" dir="2700000" algn="tl" rotWithShape="0">
                  <a:schemeClr val="dk1">
                    <a:alpha val="40000"/>
                  </a:schemeClr>
                </a:outerShdw>
              </a:effectLst>
              <a:latin typeface="Calibri" panose="020F0502020204030204" charset="0"/>
              <a:ea typeface="华文中宋" panose="02010600040101010101" charset="-122"/>
              <a:cs typeface="Calibri" panose="020F0502020204030204" charset="0"/>
              <a:sym typeface="+mn-ea"/>
            </a:endParaRPr>
          </a:p>
          <a:p>
            <a:pPr algn="l" defTabSz="228600">
              <a:lnSpc>
                <a:spcPct val="100000"/>
              </a:lnSpc>
            </a:pPr>
            <a:endParaRPr lang="en-US" altLang="zh-CN" sz="1650" dirty="0">
              <a:solidFill>
                <a:schemeClr val="tx1"/>
              </a:solidFill>
              <a:effectLst>
                <a:outerShdw blurRad="38100" dist="19050" dir="2700000" algn="tl" rotWithShape="0">
                  <a:schemeClr val="dk1">
                    <a:alpha val="40000"/>
                  </a:schemeClr>
                </a:outerShdw>
              </a:effectLst>
              <a:latin typeface="Calibri" panose="020F0502020204030204" charset="0"/>
              <a:ea typeface="华文中宋" panose="02010600040101010101" charset="-122"/>
              <a:cs typeface="Calibri" panose="020F0502020204030204" charset="0"/>
              <a:sym typeface="+mn-ea"/>
            </a:endParaRPr>
          </a:p>
          <a:p>
            <a:pPr algn="l" defTabSz="228600">
              <a:lnSpc>
                <a:spcPct val="150000"/>
              </a:lnSpc>
            </a:pPr>
            <a:r>
              <a:rPr lang="en-US" altLang="zh-CN" sz="1650" dirty="0">
                <a:solidFill>
                  <a:schemeClr val="tx1"/>
                </a:solidFill>
                <a:effectLst>
                  <a:outerShdw blurRad="38100" dist="19050" dir="2700000" algn="tl" rotWithShape="0">
                    <a:schemeClr val="dk1">
                      <a:alpha val="40000"/>
                    </a:schemeClr>
                  </a:outerShdw>
                </a:effectLst>
                <a:latin typeface="Calibri" panose="020F0502020204030204" charset="0"/>
                <a:ea typeface="华文中宋" panose="02010600040101010101" charset="-122"/>
                <a:cs typeface="Calibri" panose="020F0502020204030204" charset="0"/>
                <a:sym typeface="+mn-ea"/>
              </a:rPr>
              <a:t>With a comprehensive plastic raw material supply chain, we provide customers with end-to-end solutions for production and application. </a:t>
            </a:r>
            <a:endParaRPr lang="en-US" altLang="zh-CN" sz="1650" dirty="0">
              <a:solidFill>
                <a:schemeClr val="tx1"/>
              </a:solidFill>
              <a:effectLst>
                <a:outerShdw blurRad="38100" dist="19050" dir="2700000" algn="tl" rotWithShape="0">
                  <a:schemeClr val="dk1">
                    <a:alpha val="40000"/>
                  </a:schemeClr>
                </a:outerShdw>
              </a:effectLst>
              <a:latin typeface="Calibri" panose="020F0502020204030204" charset="0"/>
              <a:ea typeface="华文中宋" panose="02010600040101010101" charset="-122"/>
              <a:cs typeface="Calibri" panose="020F0502020204030204" charset="0"/>
              <a:sym typeface="+mn-ea"/>
            </a:endParaRPr>
          </a:p>
          <a:p>
            <a:pPr algn="l" defTabSz="228600">
              <a:lnSpc>
                <a:spcPct val="150000"/>
              </a:lnSpc>
            </a:pPr>
            <a:r>
              <a:rPr lang="en-US" altLang="zh-CN" sz="1650" dirty="0">
                <a:solidFill>
                  <a:schemeClr val="tx1"/>
                </a:solidFill>
                <a:effectLst>
                  <a:outerShdw blurRad="38100" dist="19050" dir="2700000" algn="tl" rotWithShape="0">
                    <a:schemeClr val="dk1">
                      <a:alpha val="40000"/>
                    </a:schemeClr>
                  </a:outerShdw>
                </a:effectLst>
                <a:latin typeface="Calibri" panose="020F0502020204030204" charset="0"/>
                <a:ea typeface="华文中宋" panose="02010600040101010101" charset="-122"/>
                <a:cs typeface="Calibri" panose="020F0502020204030204" charset="0"/>
                <a:sym typeface="+mn-ea"/>
              </a:rPr>
              <a:t>Our key products include PEI, PES, PSU, PPSU, PPEK, Hanwha-Total PP compounds, fluoropolymers, and more. Committed to superior quality and a customer-centric philosophy, our products are exported to the United States, Canada, Japan, the United Kingdom, the Middle East, Southeast Asia, and other regions worldwide.</a:t>
            </a:r>
            <a:endParaRPr kumimoji="1" lang="en-US" altLang="zh-CN" sz="1650" dirty="0">
              <a:solidFill>
                <a:schemeClr val="tx1"/>
              </a:solidFill>
              <a:effectLst>
                <a:outerShdw blurRad="38100" dist="19050" dir="2700000" algn="tl" rotWithShape="0">
                  <a:schemeClr val="dk1">
                    <a:alpha val="40000"/>
                  </a:schemeClr>
                </a:outerShdw>
              </a:effectLst>
              <a:latin typeface="Calibri" panose="020F0502020204030204" charset="0"/>
              <a:ea typeface="华文中宋" panose="02010600040101010101" charset="-122"/>
              <a:cs typeface="Calibri" panose="020F0502020204030204" charset="0"/>
              <a:sym typeface="+mn-ea"/>
            </a:endParaRPr>
          </a:p>
        </p:txBody>
      </p:sp>
      <p:pic>
        <p:nvPicPr>
          <p:cNvPr id="34" name="图片 33" descr="微信图片_20211119121050"/>
          <p:cNvPicPr>
            <a:picLocks noChangeAspect="1"/>
          </p:cNvPicPr>
          <p:nvPr/>
        </p:nvPicPr>
        <p:blipFill>
          <a:blip r:embed="rId3"/>
          <a:stretch>
            <a:fillRect/>
          </a:stretch>
        </p:blipFill>
        <p:spPr>
          <a:xfrm>
            <a:off x="334645" y="130175"/>
            <a:ext cx="1091565" cy="735965"/>
          </a:xfrm>
          <a:prstGeom prst="rect">
            <a:avLst/>
          </a:prstGeom>
        </p:spPr>
      </p:pic>
      <p:grpSp>
        <p:nvGrpSpPr>
          <p:cNvPr id="42" name="组合 41"/>
          <p:cNvGrpSpPr/>
          <p:nvPr/>
        </p:nvGrpSpPr>
        <p:grpSpPr>
          <a:xfrm>
            <a:off x="9901555" y="6342380"/>
            <a:ext cx="1949450" cy="267970"/>
            <a:chOff x="15593" y="9988"/>
            <a:chExt cx="3070" cy="422"/>
          </a:xfrm>
        </p:grpSpPr>
        <p:sp>
          <p:nvSpPr>
            <p:cNvPr id="37" name="标题 1"/>
            <p:cNvSpPr txBox="1"/>
            <p:nvPr/>
          </p:nvSpPr>
          <p:spPr>
            <a:xfrm>
              <a:off x="18241" y="9988"/>
              <a:ext cx="423" cy="423"/>
            </a:xfrm>
            <a:prstGeom prst="roundRect">
              <a:avLst/>
            </a:prstGeom>
            <a:solidFill>
              <a:schemeClr val="bg1"/>
            </a:solidFill>
            <a:ln w="12700" cap="sq">
              <a:noFill/>
              <a:miter/>
            </a:ln>
          </p:spPr>
          <p:txBody>
            <a:bodyPr vert="horz" wrap="square" lIns="91440" tIns="45720" rIns="91440" bIns="45720" rtlCol="0" anchor="ctr">
              <a:scene3d>
                <a:camera prst="orthographicFront"/>
                <a:lightRig rig="threePt" dir="t"/>
              </a:scene3d>
            </a:bodyPr>
            <a:p>
              <a:pPr algn="ctr">
                <a:lnSpc>
                  <a:spcPct val="100000"/>
                </a:lnSpc>
              </a:pPr>
              <a:r>
                <a:rPr kumimoji="1" lang="en-US" altLang="zh-CN" b="1">
                  <a:solidFill>
                    <a:schemeClr val="tx1"/>
                  </a:solidFill>
                  <a:effectLst>
                    <a:outerShdw blurRad="38100" dist="19050" dir="2700000" algn="tl" rotWithShape="0">
                      <a:schemeClr val="dk1">
                        <a:alpha val="40000"/>
                      </a:schemeClr>
                    </a:outerShdw>
                  </a:effectLst>
                </a:rPr>
                <a:t>O</a:t>
              </a:r>
              <a:endParaRPr kumimoji="1" lang="en-US" altLang="zh-CN" b="1">
                <a:solidFill>
                  <a:schemeClr val="tx1"/>
                </a:solidFill>
                <a:effectLst>
                  <a:outerShdw blurRad="38100" dist="19050" dir="2700000" algn="tl" rotWithShape="0">
                    <a:schemeClr val="dk1">
                      <a:alpha val="40000"/>
                    </a:schemeClr>
                  </a:outerShdw>
                </a:effectLst>
              </a:endParaRPr>
            </a:p>
          </p:txBody>
        </p:sp>
        <p:sp>
          <p:nvSpPr>
            <p:cNvPr id="38" name="标题 1"/>
            <p:cNvSpPr txBox="1"/>
            <p:nvPr/>
          </p:nvSpPr>
          <p:spPr>
            <a:xfrm>
              <a:off x="17579" y="9988"/>
              <a:ext cx="423" cy="423"/>
            </a:xfrm>
            <a:prstGeom prst="roundRect">
              <a:avLst/>
            </a:prstGeom>
            <a:solidFill>
              <a:schemeClr val="bg1"/>
            </a:solidFill>
            <a:ln w="12700" cap="sq">
              <a:noFill/>
              <a:miter/>
            </a:ln>
          </p:spPr>
          <p:txBody>
            <a:bodyPr vert="horz" wrap="square" lIns="91440" tIns="45720" rIns="91440" bIns="45720" rtlCol="0" anchor="ctr">
              <a:scene3d>
                <a:camera prst="orthographicFront"/>
                <a:lightRig rig="threePt" dir="t"/>
              </a:scene3d>
            </a:bodyPr>
            <a:p>
              <a:pPr algn="ctr">
                <a:lnSpc>
                  <a:spcPct val="100000"/>
                </a:lnSpc>
              </a:pPr>
              <a:r>
                <a:rPr kumimoji="1" lang="en-US" altLang="zh-CN" b="1">
                  <a:solidFill>
                    <a:schemeClr val="tx1"/>
                  </a:solidFill>
                  <a:effectLst>
                    <a:outerShdw blurRad="38100" dist="19050" dir="2700000" algn="tl" rotWithShape="0">
                      <a:schemeClr val="dk1">
                        <a:alpha val="40000"/>
                      </a:schemeClr>
                    </a:outerShdw>
                  </a:effectLst>
                </a:rPr>
                <a:t>K</a:t>
              </a:r>
              <a:endParaRPr kumimoji="1" lang="en-US" altLang="zh-CN" b="1">
                <a:solidFill>
                  <a:schemeClr val="tx1"/>
                </a:solidFill>
                <a:effectLst>
                  <a:outerShdw blurRad="38100" dist="19050" dir="2700000" algn="tl" rotWithShape="0">
                    <a:schemeClr val="dk1">
                      <a:alpha val="40000"/>
                    </a:schemeClr>
                  </a:outerShdw>
                </a:effectLst>
              </a:endParaRPr>
            </a:p>
          </p:txBody>
        </p:sp>
        <p:sp>
          <p:nvSpPr>
            <p:cNvPr id="39" name="标题 1"/>
            <p:cNvSpPr txBox="1"/>
            <p:nvPr/>
          </p:nvSpPr>
          <p:spPr>
            <a:xfrm>
              <a:off x="16917" y="9988"/>
              <a:ext cx="423" cy="423"/>
            </a:xfrm>
            <a:prstGeom prst="roundRect">
              <a:avLst/>
            </a:prstGeom>
            <a:solidFill>
              <a:schemeClr val="bg1"/>
            </a:solidFill>
            <a:ln w="12700" cap="sq">
              <a:noFill/>
              <a:miter/>
            </a:ln>
          </p:spPr>
          <p:txBody>
            <a:bodyPr vert="horz" wrap="square" lIns="91440" tIns="45720" rIns="91440" bIns="45720" rtlCol="0" anchor="ctr">
              <a:scene3d>
                <a:camera prst="orthographicFront"/>
                <a:lightRig rig="threePt" dir="t"/>
              </a:scene3d>
            </a:bodyPr>
            <a:p>
              <a:pPr algn="ctr">
                <a:lnSpc>
                  <a:spcPct val="100000"/>
                </a:lnSpc>
              </a:pPr>
              <a:r>
                <a:rPr kumimoji="1" lang="en-US" altLang="zh-CN" b="1">
                  <a:solidFill>
                    <a:schemeClr val="tx1"/>
                  </a:solidFill>
                  <a:effectLst>
                    <a:outerShdw blurRad="38100" dist="19050" dir="2700000" algn="tl" rotWithShape="0">
                      <a:schemeClr val="dk1">
                        <a:alpha val="40000"/>
                      </a:schemeClr>
                    </a:outerShdw>
                  </a:effectLst>
                </a:rPr>
                <a:t>S</a:t>
              </a:r>
              <a:endParaRPr kumimoji="1" lang="en-US" altLang="zh-CN" b="1">
                <a:solidFill>
                  <a:schemeClr val="tx1"/>
                </a:solidFill>
                <a:effectLst>
                  <a:outerShdw blurRad="38100" dist="19050" dir="2700000" algn="tl" rotWithShape="0">
                    <a:schemeClr val="dk1">
                      <a:alpha val="40000"/>
                    </a:schemeClr>
                  </a:outerShdw>
                </a:effectLst>
              </a:endParaRPr>
            </a:p>
          </p:txBody>
        </p:sp>
        <p:sp>
          <p:nvSpPr>
            <p:cNvPr id="40" name="标题 1"/>
            <p:cNvSpPr txBox="1"/>
            <p:nvPr/>
          </p:nvSpPr>
          <p:spPr>
            <a:xfrm>
              <a:off x="16255" y="9988"/>
              <a:ext cx="423" cy="423"/>
            </a:xfrm>
            <a:prstGeom prst="roundRect">
              <a:avLst/>
            </a:prstGeom>
            <a:solidFill>
              <a:schemeClr val="bg1"/>
            </a:solidFill>
            <a:ln w="12700" cap="sq">
              <a:noFill/>
              <a:miter/>
            </a:ln>
          </p:spPr>
          <p:txBody>
            <a:bodyPr vert="horz" wrap="square" lIns="91440" tIns="45720" rIns="91440" bIns="45720" rtlCol="0" anchor="ctr">
              <a:scene3d>
                <a:camera prst="orthographicFront"/>
                <a:lightRig rig="threePt" dir="t"/>
              </a:scene3d>
            </a:bodyPr>
            <a:p>
              <a:pPr algn="ctr">
                <a:lnSpc>
                  <a:spcPct val="100000"/>
                </a:lnSpc>
              </a:pPr>
              <a:r>
                <a:rPr kumimoji="1" lang="en-US" altLang="zh-CN" b="1">
                  <a:solidFill>
                    <a:schemeClr val="tx1"/>
                  </a:solidFill>
                  <a:effectLst>
                    <a:outerShdw blurRad="38100" dist="19050" dir="2700000" algn="tl" rotWithShape="0">
                      <a:schemeClr val="dk1">
                        <a:alpha val="40000"/>
                      </a:schemeClr>
                    </a:outerShdw>
                  </a:effectLst>
                </a:rPr>
                <a:t>I</a:t>
              </a:r>
              <a:endParaRPr kumimoji="1" lang="en-US" altLang="zh-CN" b="1">
                <a:solidFill>
                  <a:schemeClr val="tx1"/>
                </a:solidFill>
                <a:effectLst>
                  <a:outerShdw blurRad="38100" dist="19050" dir="2700000" algn="tl" rotWithShape="0">
                    <a:schemeClr val="dk1">
                      <a:alpha val="40000"/>
                    </a:schemeClr>
                  </a:outerShdw>
                </a:effectLst>
              </a:endParaRPr>
            </a:p>
          </p:txBody>
        </p:sp>
        <p:sp>
          <p:nvSpPr>
            <p:cNvPr id="41" name="标题 1"/>
            <p:cNvSpPr txBox="1"/>
            <p:nvPr/>
          </p:nvSpPr>
          <p:spPr>
            <a:xfrm>
              <a:off x="15593" y="9988"/>
              <a:ext cx="423" cy="423"/>
            </a:xfrm>
            <a:prstGeom prst="roundRect">
              <a:avLst/>
            </a:prstGeom>
            <a:solidFill>
              <a:schemeClr val="bg1"/>
            </a:solidFill>
            <a:ln w="12700" cap="sq">
              <a:noFill/>
              <a:miter/>
            </a:ln>
          </p:spPr>
          <p:txBody>
            <a:bodyPr vert="horz" wrap="square" lIns="91440" tIns="45720" rIns="91440" bIns="45720" rtlCol="0" anchor="ctr">
              <a:scene3d>
                <a:camera prst="orthographicFront"/>
                <a:lightRig rig="threePt" dir="t"/>
              </a:scene3d>
            </a:bodyPr>
            <a:p>
              <a:pPr algn="ctr">
                <a:lnSpc>
                  <a:spcPct val="100000"/>
                </a:lnSpc>
              </a:pPr>
              <a:r>
                <a:rPr kumimoji="1" lang="en-US" altLang="zh-CN" b="1">
                  <a:solidFill>
                    <a:schemeClr val="tx1"/>
                  </a:solidFill>
                  <a:effectLst>
                    <a:outerShdw blurRad="38100" dist="19050" dir="2700000" algn="tl" rotWithShape="0">
                      <a:schemeClr val="dk1">
                        <a:alpha val="40000"/>
                      </a:schemeClr>
                    </a:outerShdw>
                  </a:effectLst>
                </a:rPr>
                <a:t>C</a:t>
              </a:r>
              <a:endParaRPr kumimoji="1" lang="en-US" altLang="zh-CN" b="1">
                <a:solidFill>
                  <a:schemeClr val="tx1"/>
                </a:solidFill>
                <a:effectLst>
                  <a:outerShdw blurRad="38100" dist="19050" dir="2700000" algn="tl" rotWithShape="0">
                    <a:schemeClr val="dk1">
                      <a:alpha val="40000"/>
                    </a:schemeClr>
                  </a:outerShdw>
                </a:effectLst>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txBox="1"/>
          <p:nvPr/>
        </p:nvSpPr>
        <p:spPr>
          <a:xfrm>
            <a:off x="0" y="0"/>
            <a:ext cx="12192000" cy="6858000"/>
          </a:xfrm>
          <a:prstGeom prst="rect">
            <a:avLst/>
          </a:prstGeom>
          <a:gradFill>
            <a:gsLst>
              <a:gs pos="0">
                <a:schemeClr val="accent5">
                  <a:lumMod val="20000"/>
                  <a:lumOff val="80000"/>
                  <a:alpha val="18000"/>
                </a:schemeClr>
              </a:gs>
              <a:gs pos="71000">
                <a:schemeClr val="bg1">
                  <a:alpha val="0"/>
                </a:schemeClr>
              </a:gs>
            </a:gsLst>
            <a:lin ang="1620000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23" name="标题 1"/>
          <p:cNvSpPr txBox="1"/>
          <p:nvPr/>
        </p:nvSpPr>
        <p:spPr>
          <a:xfrm>
            <a:off x="700405" y="1311910"/>
            <a:ext cx="327025" cy="184785"/>
          </a:xfrm>
          <a:prstGeom prst="diamond">
            <a:avLst/>
          </a:prstGeom>
          <a:gradFill>
            <a:gsLst>
              <a:gs pos="0">
                <a:schemeClr val="accent1"/>
              </a:gs>
              <a:gs pos="100000">
                <a:schemeClr val="accent1">
                  <a:lumMod val="60000"/>
                  <a:lumOff val="40000"/>
                </a:schemeClr>
              </a:gs>
            </a:gsLst>
            <a:lin ang="16200000" scaled="0"/>
          </a:gradFill>
          <a:ln cap="sq">
            <a:noFill/>
            <a:prstDash val="solid"/>
            <a:miter/>
          </a:ln>
          <a:effectLst/>
        </p:spPr>
        <p:txBody>
          <a:bodyPr vert="horz" wrap="square" lIns="91440" tIns="45720" rIns="91440" bIns="45720" rtlCol="0" anchor="ctr"/>
          <a:lstStyle/>
          <a:p>
            <a:pPr algn="ctr">
              <a:lnSpc>
                <a:spcPct val="110000"/>
              </a:lnSpc>
            </a:pPr>
            <a:endParaRPr kumimoji="1" lang="zh-CN" altLang="en-US"/>
          </a:p>
        </p:txBody>
      </p:sp>
      <p:sp>
        <p:nvSpPr>
          <p:cNvPr id="24" name="标题 1"/>
          <p:cNvSpPr txBox="1"/>
          <p:nvPr/>
        </p:nvSpPr>
        <p:spPr>
          <a:xfrm>
            <a:off x="1101725" y="1328420"/>
            <a:ext cx="270510" cy="152400"/>
          </a:xfrm>
          <a:prstGeom prst="diamond">
            <a:avLst/>
          </a:prstGeom>
          <a:gradFill>
            <a:gsLst>
              <a:gs pos="0">
                <a:schemeClr val="accent1"/>
              </a:gs>
              <a:gs pos="100000">
                <a:schemeClr val="accent1">
                  <a:lumMod val="60000"/>
                  <a:lumOff val="40000"/>
                </a:schemeClr>
              </a:gs>
            </a:gsLst>
            <a:lin ang="16200000" scaled="0"/>
          </a:gradFill>
          <a:ln cap="sq">
            <a:noFill/>
            <a:prstDash val="solid"/>
            <a:miter/>
          </a:ln>
          <a:effectLst/>
        </p:spPr>
        <p:txBody>
          <a:bodyPr vert="horz" wrap="square" lIns="91440" tIns="45720" rIns="91440" bIns="45720" rtlCol="0" anchor="ctr"/>
          <a:lstStyle/>
          <a:p>
            <a:pPr algn="ctr">
              <a:lnSpc>
                <a:spcPct val="110000"/>
              </a:lnSpc>
            </a:pPr>
            <a:endParaRPr kumimoji="1" lang="zh-CN" altLang="en-US"/>
          </a:p>
        </p:txBody>
      </p:sp>
      <p:sp>
        <p:nvSpPr>
          <p:cNvPr id="25" name="标题 1"/>
          <p:cNvSpPr txBox="1"/>
          <p:nvPr/>
        </p:nvSpPr>
        <p:spPr>
          <a:xfrm>
            <a:off x="1440815" y="1341120"/>
            <a:ext cx="223520" cy="126365"/>
          </a:xfrm>
          <a:prstGeom prst="diamond">
            <a:avLst/>
          </a:prstGeom>
          <a:gradFill>
            <a:gsLst>
              <a:gs pos="0">
                <a:schemeClr val="accent1"/>
              </a:gs>
              <a:gs pos="100000">
                <a:schemeClr val="accent1">
                  <a:lumMod val="60000"/>
                  <a:lumOff val="40000"/>
                </a:schemeClr>
              </a:gs>
            </a:gsLst>
            <a:lin ang="16200000" scaled="0"/>
          </a:gradFill>
          <a:ln cap="sq">
            <a:noFill/>
            <a:prstDash val="solid"/>
            <a:miter/>
          </a:ln>
          <a:effectLst/>
        </p:spPr>
        <p:txBody>
          <a:bodyPr vert="horz" wrap="square" lIns="91440" tIns="45720" rIns="91440" bIns="45720" rtlCol="0" anchor="ctr"/>
          <a:lstStyle/>
          <a:p>
            <a:pPr algn="ctr">
              <a:lnSpc>
                <a:spcPct val="110000"/>
              </a:lnSpc>
            </a:pPr>
            <a:endParaRPr kumimoji="1" lang="zh-CN" altLang="en-US"/>
          </a:p>
        </p:txBody>
      </p:sp>
      <p:sp>
        <p:nvSpPr>
          <p:cNvPr id="26" name="标题 1"/>
          <p:cNvSpPr txBox="1"/>
          <p:nvPr/>
        </p:nvSpPr>
        <p:spPr>
          <a:xfrm>
            <a:off x="1724660" y="1352550"/>
            <a:ext cx="184785" cy="104140"/>
          </a:xfrm>
          <a:prstGeom prst="diamond">
            <a:avLst/>
          </a:prstGeom>
          <a:gradFill>
            <a:gsLst>
              <a:gs pos="0">
                <a:schemeClr val="accent1"/>
              </a:gs>
              <a:gs pos="100000">
                <a:schemeClr val="accent1">
                  <a:lumMod val="60000"/>
                  <a:lumOff val="40000"/>
                </a:schemeClr>
              </a:gs>
            </a:gsLst>
            <a:lin ang="16200000" scaled="0"/>
          </a:gradFill>
          <a:ln cap="sq">
            <a:noFill/>
            <a:prstDash val="solid"/>
            <a:miter/>
          </a:ln>
          <a:effectLst/>
        </p:spPr>
        <p:txBody>
          <a:bodyPr vert="horz" wrap="square" lIns="91440" tIns="45720" rIns="91440" bIns="45720" rtlCol="0" anchor="ctr"/>
          <a:lstStyle/>
          <a:p>
            <a:pPr algn="ctr">
              <a:lnSpc>
                <a:spcPct val="110000"/>
              </a:lnSpc>
            </a:pPr>
            <a:endParaRPr kumimoji="1" lang="zh-CN" altLang="en-US"/>
          </a:p>
        </p:txBody>
      </p:sp>
      <p:sp>
        <p:nvSpPr>
          <p:cNvPr id="27" name="标题 1"/>
          <p:cNvSpPr txBox="1"/>
          <p:nvPr/>
        </p:nvSpPr>
        <p:spPr>
          <a:xfrm>
            <a:off x="1969770" y="1361440"/>
            <a:ext cx="152400" cy="86360"/>
          </a:xfrm>
          <a:prstGeom prst="diamond">
            <a:avLst/>
          </a:prstGeom>
          <a:gradFill>
            <a:gsLst>
              <a:gs pos="0">
                <a:schemeClr val="accent1"/>
              </a:gs>
              <a:gs pos="100000">
                <a:schemeClr val="accent1">
                  <a:lumMod val="60000"/>
                  <a:lumOff val="40000"/>
                </a:schemeClr>
              </a:gs>
            </a:gsLst>
            <a:lin ang="16200000" scaled="0"/>
          </a:gradFill>
          <a:ln cap="sq">
            <a:noFill/>
            <a:prstDash val="solid"/>
            <a:miter/>
          </a:ln>
          <a:effectLst/>
        </p:spPr>
        <p:txBody>
          <a:bodyPr vert="horz" wrap="square" lIns="91440" tIns="45720" rIns="91440" bIns="45720" rtlCol="0" anchor="ctr"/>
          <a:lstStyle/>
          <a:p>
            <a:pPr algn="ctr">
              <a:lnSpc>
                <a:spcPct val="110000"/>
              </a:lnSpc>
            </a:pPr>
            <a:endParaRPr kumimoji="1" lang="zh-CN" altLang="en-US"/>
          </a:p>
        </p:txBody>
      </p:sp>
      <p:sp>
        <p:nvSpPr>
          <p:cNvPr id="28" name="标题 1"/>
          <p:cNvSpPr txBox="1"/>
          <p:nvPr/>
        </p:nvSpPr>
        <p:spPr>
          <a:xfrm>
            <a:off x="1772920" y="350520"/>
            <a:ext cx="9565640" cy="431800"/>
          </a:xfrm>
          <a:prstGeom prst="rect">
            <a:avLst/>
          </a:prstGeom>
          <a:noFill/>
          <a:ln>
            <a:noFill/>
          </a:ln>
        </p:spPr>
        <p:txBody>
          <a:bodyPr vert="horz" wrap="square" lIns="0" tIns="0" rIns="0" bIns="0" rtlCol="0" anchor="ctr"/>
          <a:lstStyle/>
          <a:p>
            <a:pPr algn="l">
              <a:lnSpc>
                <a:spcPct val="120000"/>
              </a:lnSpc>
            </a:pPr>
            <a:r>
              <a:rPr kumimoji="1" lang="en-US" altLang="zh-CN" sz="4000" b="1">
                <a:solidFill>
                  <a:srgbClr val="000000"/>
                </a:solidFill>
                <a:effectLst>
                  <a:outerShdw blurRad="38100" dist="19050" dir="2700000" algn="tl" rotWithShape="0">
                    <a:schemeClr val="dk1">
                      <a:alpha val="40000"/>
                    </a:schemeClr>
                  </a:outerShdw>
                </a:effectLst>
                <a:latin typeface="Calibri" panose="020F0502020204030204" charset="0"/>
                <a:ea typeface="Source Han Sans CN Bold" panose="020B0800000000000000" charset="-122"/>
                <a:cs typeface="Calibri" panose="020F0502020204030204" charset="0"/>
              </a:rPr>
              <a:t>Our Team Spirit</a:t>
            </a:r>
            <a:r>
              <a:rPr kumimoji="1" lang="en-US" altLang="zh-CN" sz="4000" b="1">
                <a:ln w="12700">
                  <a:noFill/>
                </a:ln>
                <a:solidFill>
                  <a:srgbClr val="000000"/>
                </a:solidFill>
                <a:latin typeface="Calibri" panose="020F0502020204030204" charset="0"/>
                <a:ea typeface="Source Han Sans CN Bold" panose="020B0800000000000000" charset="-122"/>
                <a:cs typeface="Calibri" panose="020F0502020204030204" charset="0"/>
              </a:rPr>
              <a:t> </a:t>
            </a:r>
            <a:r>
              <a:rPr lang="en-US" b="1" dirty="0">
                <a:solidFill>
                  <a:srgbClr val="000000"/>
                </a:solidFill>
                <a:latin typeface="Times New Roman" panose="02020603050405020304" charset="0"/>
                <a:ea typeface="+mj-ea"/>
                <a:cs typeface="Times New Roman" panose="02020603050405020304" charset="0"/>
                <a:sym typeface="+mn-ea"/>
              </a:rPr>
              <a:t> </a:t>
            </a:r>
            <a:endParaRPr kumimoji="1" lang="en-US" altLang="en-US" b="1" dirty="0">
              <a:solidFill>
                <a:srgbClr val="000000"/>
              </a:solidFill>
              <a:latin typeface="Times New Roman" panose="02020603050405020304" charset="0"/>
              <a:ea typeface="+mj-ea"/>
              <a:cs typeface="Times New Roman" panose="02020603050405020304" charset="0"/>
              <a:sym typeface="+mn-ea"/>
            </a:endParaRPr>
          </a:p>
        </p:txBody>
      </p:sp>
      <p:cxnSp>
        <p:nvCxnSpPr>
          <p:cNvPr id="29" name="标题 1"/>
          <p:cNvCxnSpPr/>
          <p:nvPr/>
        </p:nvCxnSpPr>
        <p:spPr>
          <a:xfrm>
            <a:off x="271780" y="926870"/>
            <a:ext cx="10937240" cy="0"/>
          </a:xfrm>
          <a:prstGeom prst="line">
            <a:avLst/>
          </a:prstGeom>
          <a:noFill/>
          <a:ln w="15875" cap="sq">
            <a:solidFill>
              <a:schemeClr val="tx1">
                <a:lumMod val="50000"/>
                <a:lumOff val="50000"/>
              </a:schemeClr>
            </a:solidFill>
            <a:miter/>
          </a:ln>
        </p:spPr>
      </p:cxnSp>
      <p:pic>
        <p:nvPicPr>
          <p:cNvPr id="34" name="图片 33" descr="微信图片_20211119121050"/>
          <p:cNvPicPr>
            <a:picLocks noChangeAspect="1"/>
          </p:cNvPicPr>
          <p:nvPr/>
        </p:nvPicPr>
        <p:blipFill>
          <a:blip r:embed="rId1"/>
          <a:stretch>
            <a:fillRect/>
          </a:stretch>
        </p:blipFill>
        <p:spPr>
          <a:xfrm>
            <a:off x="334645" y="130175"/>
            <a:ext cx="1091565" cy="735965"/>
          </a:xfrm>
          <a:prstGeom prst="rect">
            <a:avLst/>
          </a:prstGeom>
        </p:spPr>
      </p:pic>
      <p:sp>
        <p:nvSpPr>
          <p:cNvPr id="41" name="标题 1"/>
          <p:cNvSpPr txBox="1"/>
          <p:nvPr/>
        </p:nvSpPr>
        <p:spPr>
          <a:xfrm>
            <a:off x="406400" y="5502275"/>
            <a:ext cx="11686540" cy="678180"/>
          </a:xfrm>
          <a:prstGeom prst="rect">
            <a:avLst/>
          </a:prstGeom>
          <a:noFill/>
          <a:ln>
            <a:noFill/>
          </a:ln>
        </p:spPr>
        <p:txBody>
          <a:bodyPr vert="horz" wrap="square" lIns="0" tIns="0" rIns="0" bIns="0" rtlCol="0" anchor="ctr"/>
          <a:p>
            <a:pPr algn="l">
              <a:lnSpc>
                <a:spcPct val="130000"/>
              </a:lnSpc>
            </a:pPr>
            <a:r>
              <a:rPr sz="2200" b="1" dirty="0">
                <a:solidFill>
                  <a:schemeClr val="accent1"/>
                </a:solidFill>
                <a:effectLst>
                  <a:outerShdw blurRad="38100" dist="25400" dir="5400000" algn="ctr" rotWithShape="0">
                    <a:srgbClr val="6E747A">
                      <a:alpha val="43000"/>
                    </a:srgbClr>
                  </a:outerShdw>
                </a:effectLst>
                <a:latin typeface="Calibri" panose="020F0502020204030204" charset="0"/>
                <a:ea typeface="微软雅黑" panose="020B0503020204020204" charset="-122"/>
                <a:cs typeface="Calibri" panose="020F0502020204030204" charset="0"/>
                <a:sym typeface="+mn-ea"/>
              </a:rPr>
              <a:t>Everything is based on the interests of customers, service-oriented, do a good job in every detail</a:t>
            </a:r>
            <a:r>
              <a:rPr lang="en-US" sz="2200" b="1" dirty="0">
                <a:solidFill>
                  <a:schemeClr val="accent1"/>
                </a:solidFill>
                <a:effectLst>
                  <a:outerShdw blurRad="38100" dist="25400" dir="5400000" algn="ctr" rotWithShape="0">
                    <a:srgbClr val="6E747A">
                      <a:alpha val="43000"/>
                    </a:srgbClr>
                  </a:outerShdw>
                </a:effectLst>
                <a:latin typeface="Calibri" panose="020F0502020204030204" charset="0"/>
                <a:ea typeface="微软雅黑" panose="020B0503020204020204" charset="-122"/>
                <a:cs typeface="Calibri" panose="020F0502020204030204" charset="0"/>
                <a:sym typeface="+mn-ea"/>
              </a:rPr>
              <a:t> !</a:t>
            </a:r>
            <a:endParaRPr kumimoji="1" lang="en-US" sz="2200" b="1" dirty="0">
              <a:solidFill>
                <a:schemeClr val="accent1"/>
              </a:solidFill>
              <a:effectLst>
                <a:outerShdw blurRad="38100" dist="25400" dir="5400000" algn="ctr" rotWithShape="0">
                  <a:srgbClr val="6E747A">
                    <a:alpha val="43000"/>
                  </a:srgbClr>
                </a:outerShdw>
              </a:effectLst>
              <a:latin typeface="Calibri" panose="020F0502020204030204" charset="0"/>
              <a:ea typeface="微软雅黑" panose="020B0503020204020204" charset="-122"/>
              <a:cs typeface="Calibri" panose="020F0502020204030204" charset="0"/>
              <a:sym typeface="+mn-ea"/>
            </a:endParaRPr>
          </a:p>
        </p:txBody>
      </p:sp>
      <p:sp>
        <p:nvSpPr>
          <p:cNvPr id="31" name="标题 1"/>
          <p:cNvSpPr txBox="1"/>
          <p:nvPr>
            <p:custDataLst>
              <p:tags r:id="rId2"/>
            </p:custDataLst>
          </p:nvPr>
        </p:nvSpPr>
        <p:spPr>
          <a:xfrm>
            <a:off x="7767955" y="1940040"/>
            <a:ext cx="2466976" cy="3280929"/>
          </a:xfrm>
          <a:prstGeom prst="rect">
            <a:avLst/>
          </a:prstGeom>
          <a:solidFill>
            <a:schemeClr val="bg1"/>
          </a:solidFill>
          <a:ln cap="sq">
            <a:noFill/>
            <a:prstDash val="solid"/>
            <a:miter/>
          </a:ln>
          <a:effectLst>
            <a:outerShdw blurRad="762000" dist="254000" dir="5400000" algn="ctr" rotWithShape="0">
              <a:srgbClr val="000000">
                <a:alpha val="10000"/>
              </a:srgbClr>
            </a:outerShdw>
          </a:effectLst>
        </p:spPr>
        <p:txBody>
          <a:bodyPr vert="horz" wrap="square" lIns="0" tIns="0" rIns="0" bIns="0" rtlCol="0" anchor="ctr"/>
          <a:p>
            <a:pPr algn="ctr">
              <a:lnSpc>
                <a:spcPct val="110000"/>
              </a:lnSpc>
            </a:pPr>
            <a:r>
              <a:rPr lang="en-US" altLang="zh-CN" sz="3200" b="1" dirty="0" smtClean="0">
                <a:solidFill>
                  <a:schemeClr val="tx1"/>
                </a:solidFill>
                <a:effectLst>
                  <a:outerShdw blurRad="38100" dist="19050" dir="2700000" algn="tl" rotWithShape="0">
                    <a:schemeClr val="dk1">
                      <a:alpha val="40000"/>
                    </a:schemeClr>
                  </a:outerShdw>
                </a:effectLst>
                <a:latin typeface="Calibri" panose="020F0502020204030204" charset="0"/>
                <a:ea typeface="微软雅黑" panose="020B0503020204020204" charset="-122"/>
                <a:cs typeface="Calibri" panose="020F0502020204030204" charset="0"/>
                <a:sym typeface="+mn-ea"/>
              </a:rPr>
              <a:t>ACTION</a:t>
            </a:r>
            <a:endParaRPr kumimoji="1" lang="en-US" altLang="zh-CN" sz="3200" b="1" dirty="0" smtClean="0">
              <a:solidFill>
                <a:schemeClr val="tx1"/>
              </a:solidFill>
              <a:effectLst>
                <a:outerShdw blurRad="38100" dist="19050" dir="2700000" algn="tl" rotWithShape="0">
                  <a:schemeClr val="dk1">
                    <a:alpha val="40000"/>
                  </a:schemeClr>
                </a:outerShdw>
              </a:effectLst>
              <a:latin typeface="Calibri" panose="020F0502020204030204" charset="0"/>
              <a:ea typeface="微软雅黑" panose="020B0503020204020204" charset="-122"/>
              <a:cs typeface="Calibri" panose="020F0502020204030204" charset="0"/>
              <a:sym typeface="+mn-ea"/>
            </a:endParaRPr>
          </a:p>
        </p:txBody>
      </p:sp>
      <p:sp>
        <p:nvSpPr>
          <p:cNvPr id="21" name="矩形 20"/>
          <p:cNvSpPr/>
          <p:nvPr>
            <p:custDataLst>
              <p:tags r:id="rId3"/>
            </p:custDataLst>
          </p:nvPr>
        </p:nvSpPr>
        <p:spPr>
          <a:xfrm>
            <a:off x="3818956" y="2963996"/>
            <a:ext cx="2473121" cy="2257526"/>
          </a:xfrm>
          <a:prstGeom prst="rect">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p>
        </p:txBody>
      </p:sp>
      <p:sp>
        <p:nvSpPr>
          <p:cNvPr id="3" name="梯形 2"/>
          <p:cNvSpPr/>
          <p:nvPr>
            <p:custDataLst>
              <p:tags r:id="rId4"/>
            </p:custDataLst>
          </p:nvPr>
        </p:nvSpPr>
        <p:spPr>
          <a:xfrm rot="5400000">
            <a:off x="5531506" y="3724570"/>
            <a:ext cx="2257526" cy="736378"/>
          </a:xfrm>
          <a:prstGeom prst="trapezoid">
            <a:avLst>
              <a:gd name="adj" fmla="val 41418"/>
            </a:avLst>
          </a:prstGeom>
          <a:solidFill>
            <a:schemeClr val="accent2">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p>
        </p:txBody>
      </p:sp>
      <p:sp>
        <p:nvSpPr>
          <p:cNvPr id="19" name="矩形 18"/>
          <p:cNvSpPr/>
          <p:nvPr>
            <p:custDataLst>
              <p:tags r:id="rId5"/>
            </p:custDataLst>
          </p:nvPr>
        </p:nvSpPr>
        <p:spPr>
          <a:xfrm>
            <a:off x="1350480" y="1939866"/>
            <a:ext cx="2473121" cy="2257526"/>
          </a:xfrm>
          <a:prstGeom prst="rect">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p>
        </p:txBody>
      </p:sp>
      <p:sp>
        <p:nvSpPr>
          <p:cNvPr id="20" name="梯形 19"/>
          <p:cNvSpPr/>
          <p:nvPr>
            <p:custDataLst>
              <p:tags r:id="rId6"/>
            </p:custDataLst>
          </p:nvPr>
        </p:nvSpPr>
        <p:spPr>
          <a:xfrm rot="5400000">
            <a:off x="3063028" y="2700439"/>
            <a:ext cx="2257526" cy="736378"/>
          </a:xfrm>
          <a:prstGeom prst="trapezoid">
            <a:avLst>
              <a:gd name="adj" fmla="val 41418"/>
            </a:avLst>
          </a:prstGeom>
          <a:solidFill>
            <a:schemeClr val="accent1">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p>
        </p:txBody>
      </p:sp>
      <p:sp>
        <p:nvSpPr>
          <p:cNvPr id="8" name="矩形 7"/>
          <p:cNvSpPr/>
          <p:nvPr>
            <p:custDataLst>
              <p:tags r:id="rId7"/>
            </p:custDataLst>
          </p:nvPr>
        </p:nvSpPr>
        <p:spPr>
          <a:xfrm>
            <a:off x="1355188" y="3261811"/>
            <a:ext cx="2477768" cy="376351"/>
          </a:xfrm>
          <a:prstGeom prst="rect">
            <a:avLst/>
          </a:prstGeom>
        </p:spPr>
        <p:txBody>
          <a:bodyPr wrap="square" lIns="72000" tIns="0" rIns="72000" bIns="0" anchor="ctr" anchorCtr="1">
            <a:noAutofit/>
          </a:bodyPr>
          <a:p>
            <a:pPr marL="0" lvl="0" indent="0" algn="ctr" defTabSz="913765">
              <a:lnSpc>
                <a:spcPct val="100000"/>
              </a:lnSpc>
              <a:spcBef>
                <a:spcPts val="0"/>
              </a:spcBef>
              <a:spcAft>
                <a:spcPts val="0"/>
              </a:spcAft>
              <a:buSzPct val="100000"/>
            </a:pPr>
            <a:r>
              <a:rPr lang="en-US" altLang="zh-CN" sz="3200" b="1" dirty="0">
                <a:solidFill>
                  <a:schemeClr val="bg1"/>
                </a:solidFill>
                <a:latin typeface="Calibri" panose="020F0502020204030204" charset="0"/>
                <a:ea typeface="+mj-ea"/>
                <a:cs typeface="Calibri" panose="020F0502020204030204" charset="0"/>
                <a:sym typeface="+mn-ea"/>
              </a:rPr>
              <a:t>PROFESSION</a:t>
            </a:r>
            <a:endParaRPr lang="en-US" altLang="zh-CN" sz="3200" b="1" dirty="0">
              <a:solidFill>
                <a:schemeClr val="bg1"/>
              </a:solidFill>
              <a:latin typeface="Calibri" panose="020F0502020204030204" charset="0"/>
              <a:ea typeface="+mj-ea"/>
              <a:cs typeface="Calibri" panose="020F0502020204030204" charset="0"/>
              <a:sym typeface="+mn-ea"/>
            </a:endParaRPr>
          </a:p>
        </p:txBody>
      </p:sp>
      <p:sp>
        <p:nvSpPr>
          <p:cNvPr id="5" name="矩形 4"/>
          <p:cNvSpPr/>
          <p:nvPr>
            <p:custDataLst>
              <p:tags r:id="rId8"/>
            </p:custDataLst>
          </p:nvPr>
        </p:nvSpPr>
        <p:spPr>
          <a:xfrm>
            <a:off x="3761105" y="4275455"/>
            <a:ext cx="2639060" cy="376555"/>
          </a:xfrm>
          <a:prstGeom prst="rect">
            <a:avLst/>
          </a:prstGeom>
        </p:spPr>
        <p:txBody>
          <a:bodyPr wrap="square" lIns="72000" tIns="0" rIns="72000" bIns="0" anchor="ctr" anchorCtr="1">
            <a:noAutofit/>
          </a:bodyPr>
          <a:p>
            <a:pPr marL="0" lvl="0" indent="0" algn="ctr" defTabSz="913765">
              <a:lnSpc>
                <a:spcPct val="100000"/>
              </a:lnSpc>
              <a:spcBef>
                <a:spcPts val="0"/>
              </a:spcBef>
              <a:spcAft>
                <a:spcPts val="0"/>
              </a:spcAft>
              <a:buSzPct val="100000"/>
            </a:pPr>
            <a:r>
              <a:rPr lang="en-US" altLang="zh-CN" sz="3200" b="1" dirty="0">
                <a:solidFill>
                  <a:srgbClr val="000000"/>
                </a:solidFill>
                <a:latin typeface="Calibri" panose="020F0502020204030204" charset="0"/>
                <a:ea typeface="+mj-ea"/>
                <a:cs typeface="Calibri" panose="020F0502020204030204" charset="0"/>
                <a:sym typeface="+mn-ea"/>
              </a:rPr>
              <a:t>COOPERATION</a:t>
            </a:r>
            <a:endParaRPr lang="en-US" altLang="zh-CN" sz="3200" b="1" dirty="0">
              <a:solidFill>
                <a:srgbClr val="000000"/>
              </a:solidFill>
              <a:latin typeface="Calibri" panose="020F0502020204030204" charset="0"/>
              <a:ea typeface="+mj-ea"/>
              <a:cs typeface="Calibri" panose="020F0502020204030204" charset="0"/>
              <a:sym typeface="+mn-ea"/>
            </a:endParaRPr>
          </a:p>
        </p:txBody>
      </p:sp>
      <p:pic>
        <p:nvPicPr>
          <p:cNvPr id="9" name="图片 8" descr="握手"/>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871720" y="3050540"/>
            <a:ext cx="987425" cy="987425"/>
          </a:xfrm>
          <a:prstGeom prst="rect">
            <a:avLst/>
          </a:prstGeom>
          <a:effectLst>
            <a:outerShdw blurRad="50800" dist="38100" dir="2700000" algn="tl" rotWithShape="0">
              <a:prstClr val="black">
                <a:alpha val="40000"/>
              </a:prstClr>
            </a:outerShdw>
          </a:effectLst>
        </p:spPr>
      </p:pic>
      <p:pic>
        <p:nvPicPr>
          <p:cNvPr id="10" name="图片 9" descr="学生教师人员团队"/>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8510270" y="2132330"/>
            <a:ext cx="1021080" cy="1021080"/>
          </a:xfrm>
          <a:prstGeom prst="rect">
            <a:avLst/>
          </a:prstGeom>
        </p:spPr>
      </p:pic>
      <p:pic>
        <p:nvPicPr>
          <p:cNvPr id="12" name="图片 11" descr="名片"/>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2063750" y="1929765"/>
            <a:ext cx="1011555" cy="1011555"/>
          </a:xfrm>
          <a:prstGeom prst="rect">
            <a:avLst/>
          </a:prstGeom>
        </p:spPr>
      </p:pic>
    </p:spTree>
    <p:custDataLst>
      <p:tags r:id="rId15"/>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cxnSp>
        <p:nvCxnSpPr>
          <p:cNvPr id="29" name="标题 1"/>
          <p:cNvCxnSpPr/>
          <p:nvPr/>
        </p:nvCxnSpPr>
        <p:spPr>
          <a:xfrm>
            <a:off x="271780" y="926870"/>
            <a:ext cx="10937240" cy="0"/>
          </a:xfrm>
          <a:prstGeom prst="line">
            <a:avLst/>
          </a:prstGeom>
          <a:noFill/>
          <a:ln w="15875" cap="sq">
            <a:solidFill>
              <a:schemeClr val="tx1">
                <a:lumMod val="50000"/>
                <a:lumOff val="50000"/>
              </a:schemeClr>
            </a:solidFill>
            <a:miter/>
          </a:ln>
        </p:spPr>
      </p:cxnSp>
      <p:pic>
        <p:nvPicPr>
          <p:cNvPr id="34" name="图片 33" descr="微信图片_20211119121050"/>
          <p:cNvPicPr>
            <a:picLocks noChangeAspect="1"/>
          </p:cNvPicPr>
          <p:nvPr/>
        </p:nvPicPr>
        <p:blipFill>
          <a:blip r:embed="rId1"/>
          <a:stretch>
            <a:fillRect/>
          </a:stretch>
        </p:blipFill>
        <p:spPr>
          <a:xfrm>
            <a:off x="334645" y="130175"/>
            <a:ext cx="1091565" cy="735965"/>
          </a:xfrm>
          <a:prstGeom prst="rect">
            <a:avLst/>
          </a:prstGeom>
        </p:spPr>
      </p:pic>
      <p:sp>
        <p:nvSpPr>
          <p:cNvPr id="24" name="标题 1"/>
          <p:cNvSpPr txBox="1"/>
          <p:nvPr/>
        </p:nvSpPr>
        <p:spPr>
          <a:xfrm>
            <a:off x="1631315" y="260350"/>
            <a:ext cx="3830955" cy="629920"/>
          </a:xfrm>
          <a:prstGeom prst="rect">
            <a:avLst/>
          </a:prstGeom>
          <a:noFill/>
          <a:ln>
            <a:noFill/>
          </a:ln>
          <a:effectLst/>
        </p:spPr>
        <p:txBody>
          <a:bodyPr vert="horz" wrap="square" lIns="0" tIns="0" rIns="0" bIns="0" rtlCol="0" anchor="t"/>
          <a:lstStyle/>
          <a:p>
            <a:pPr algn="l">
              <a:lnSpc>
                <a:spcPct val="100000"/>
              </a:lnSpc>
            </a:pPr>
            <a:r>
              <a:rPr kumimoji="1" lang="en-US" altLang="zh-CN" sz="4400" b="1">
                <a:ln w="5587">
                  <a:solidFill>
                    <a:srgbClr val="FFC000">
                      <a:alpha val="50000"/>
                    </a:srgbClr>
                  </a:solidFill>
                </a:ln>
                <a:solidFill>
                  <a:schemeClr val="accent2">
                    <a:alpha val="100000"/>
                  </a:schemeClr>
                </a:solidFill>
                <a:latin typeface="Calibri" panose="020F0502020204030204" charset="0"/>
                <a:ea typeface="Source Han Sans CN Bold" panose="020B0800000000000000" charset="-122"/>
                <a:cs typeface="Calibri" panose="020F0502020204030204" charset="0"/>
              </a:rPr>
              <a:t>Who We Have ?</a:t>
            </a:r>
            <a:endParaRPr kumimoji="1" lang="en-US" altLang="zh-CN" sz="4400" b="1">
              <a:ln w="5587">
                <a:solidFill>
                  <a:srgbClr val="FFC000">
                    <a:alpha val="50000"/>
                  </a:srgbClr>
                </a:solidFill>
              </a:ln>
              <a:solidFill>
                <a:schemeClr val="accent2">
                  <a:alpha val="100000"/>
                </a:schemeClr>
              </a:solidFill>
              <a:latin typeface="Calibri" panose="020F0502020204030204" charset="0"/>
              <a:ea typeface="Source Han Sans CN Bold" panose="020B0800000000000000" charset="-122"/>
              <a:cs typeface="Calibri" panose="020F0502020204030204" charset="0"/>
            </a:endParaRPr>
          </a:p>
        </p:txBody>
      </p:sp>
      <p:sp>
        <p:nvSpPr>
          <p:cNvPr id="2" name="文本框 1"/>
          <p:cNvSpPr txBox="1"/>
          <p:nvPr/>
        </p:nvSpPr>
        <p:spPr>
          <a:xfrm>
            <a:off x="335280" y="1061085"/>
            <a:ext cx="11287125" cy="5532120"/>
          </a:xfrm>
          <a:prstGeom prst="rect">
            <a:avLst/>
          </a:prstGeom>
          <a:noFill/>
        </p:spPr>
        <p:txBody>
          <a:bodyPr wrap="square" rtlCol="0">
            <a:noAutofit/>
          </a:bodyPr>
          <a:p>
            <a:r>
              <a:rPr lang="en-US" altLang="zh-CN" sz="2400" b="1">
                <a:latin typeface="Calibri" panose="020F0502020204030204" charset="0"/>
                <a:cs typeface="Calibri" panose="020F0502020204030204" charset="0"/>
              </a:rPr>
              <a:t>Our Mainly Products Have:</a:t>
            </a:r>
            <a:endParaRPr lang="en-US" altLang="zh-CN" sz="2400" b="1">
              <a:latin typeface="Calibri" panose="020F0502020204030204" charset="0"/>
              <a:cs typeface="Calibri" panose="020F0502020204030204" charset="0"/>
            </a:endParaRPr>
          </a:p>
          <a:p>
            <a:r>
              <a:rPr lang="en-US" altLang="zh-CN" sz="2400" b="1">
                <a:solidFill>
                  <a:schemeClr val="accent1"/>
                </a:solidFill>
                <a:effectLst>
                  <a:outerShdw blurRad="38100" dist="25400" dir="5400000" algn="ctr" rotWithShape="0">
                    <a:srgbClr val="6E747A">
                      <a:alpha val="43000"/>
                    </a:srgbClr>
                  </a:outerShdw>
                </a:effectLst>
                <a:latin typeface="Calibri" panose="020F0502020204030204" charset="0"/>
                <a:cs typeface="Calibri" panose="020F0502020204030204" charset="0"/>
              </a:rPr>
              <a:t>Part 1: </a:t>
            </a:r>
            <a:endParaRPr lang="en-US" altLang="zh-CN" sz="2400" b="1">
              <a:solidFill>
                <a:schemeClr val="accent1"/>
              </a:solidFill>
              <a:effectLst>
                <a:outerShdw blurRad="38100" dist="25400" dir="5400000" algn="ctr" rotWithShape="0">
                  <a:srgbClr val="6E747A">
                    <a:alpha val="43000"/>
                  </a:srgbClr>
                </a:outerShdw>
              </a:effectLst>
              <a:latin typeface="Calibri" panose="020F0502020204030204" charset="0"/>
              <a:cs typeface="Calibri" panose="020F0502020204030204" charset="0"/>
            </a:endParaRPr>
          </a:p>
          <a:p>
            <a:r>
              <a:rPr lang="en-US" altLang="zh-CN" sz="2000" b="1">
                <a:latin typeface="Calibri" panose="020F0502020204030204" charset="0"/>
                <a:cs typeface="Calibri" panose="020F0502020204030204" charset="0"/>
              </a:rPr>
              <a:t>Plastic raw materials, </a:t>
            </a:r>
            <a:r>
              <a:rPr lang="en-US" altLang="zh-CN" sz="2000" b="1">
                <a:latin typeface="Calibri" panose="020F0502020204030204" charset="0"/>
                <a:cs typeface="Calibri" panose="020F0502020204030204" charset="0"/>
                <a:sym typeface="+mn-ea"/>
              </a:rPr>
              <a:t>original </a:t>
            </a:r>
            <a:r>
              <a:rPr lang="en-US" altLang="zh-CN" sz="2000" b="1">
                <a:latin typeface="Calibri" panose="020F0502020204030204" charset="0"/>
                <a:cs typeface="Calibri" panose="020F0502020204030204" charset="0"/>
              </a:rPr>
              <a:t>products from the </a:t>
            </a:r>
            <a:r>
              <a:rPr lang="en-US" altLang="zh-CN" sz="2000" b="1">
                <a:latin typeface="Calibri" panose="020F0502020204030204" charset="0"/>
                <a:cs typeface="Calibri" panose="020F0502020204030204" charset="0"/>
                <a:sym typeface="+mn-ea"/>
              </a:rPr>
              <a:t>genuine</a:t>
            </a:r>
            <a:r>
              <a:rPr lang="en-US" altLang="zh-CN" sz="2000" b="1">
                <a:latin typeface="Calibri" panose="020F0502020204030204" charset="0"/>
                <a:cs typeface="Calibri" panose="020F0502020204030204" charset="0"/>
              </a:rPr>
              <a:t> factory chemcials, COA</a:t>
            </a:r>
            <a:r>
              <a:rPr lang="en-US" sz="2000" b="1">
                <a:latin typeface="Calibri" panose="020F0502020204030204" charset="0"/>
                <a:cs typeface="Calibri" panose="020F0502020204030204" charset="0"/>
              </a:rPr>
              <a:t>, with cerfited docs</a:t>
            </a:r>
            <a:r>
              <a:rPr lang="en-US" altLang="zh-CN" sz="2000" b="1">
                <a:latin typeface="Calibri" panose="020F0502020204030204" charset="0"/>
                <a:cs typeface="Calibri" panose="020F0502020204030204" charset="0"/>
              </a:rPr>
              <a:t>:</a:t>
            </a:r>
            <a:endParaRPr lang="en-US" altLang="zh-CN" sz="2000">
              <a:latin typeface="Calibri" panose="020F0502020204030204" charset="0"/>
              <a:cs typeface="Calibri" panose="020F0502020204030204" charset="0"/>
            </a:endParaRPr>
          </a:p>
          <a:p>
            <a:r>
              <a:rPr lang="en-US" altLang="zh-CN" sz="2000">
                <a:latin typeface="Calibri" panose="020F0502020204030204" charset="0"/>
                <a:cs typeface="Calibri" panose="020F0502020204030204" charset="0"/>
              </a:rPr>
              <a:t>1. Hanhua Total/HTC, Composite PP </a:t>
            </a:r>
            <a:r>
              <a:rPr lang="en-US" altLang="zh-CN" sz="2000">
                <a:solidFill>
                  <a:schemeClr val="tx1"/>
                </a:solidFill>
                <a:highlight>
                  <a:srgbClr val="C0C0C0"/>
                </a:highlight>
                <a:latin typeface="Calibri" panose="020F0502020204030204" charset="0"/>
                <a:cs typeface="Calibri" panose="020F0502020204030204" charset="0"/>
              </a:rPr>
              <a:t>[Agent]</a:t>
            </a:r>
            <a:endParaRPr lang="en-US" altLang="zh-CN" sz="2000">
              <a:latin typeface="Calibri" panose="020F0502020204030204" charset="0"/>
              <a:cs typeface="Calibri" panose="020F0502020204030204" charset="0"/>
            </a:endParaRPr>
          </a:p>
          <a:p>
            <a:r>
              <a:rPr lang="en-US" altLang="zh-CN" sz="2000">
                <a:latin typeface="Calibri" panose="020F0502020204030204" charset="0"/>
                <a:cs typeface="Calibri" panose="020F0502020204030204" charset="0"/>
              </a:rPr>
              <a:t>2. Wanrun PEI, TPI or PI</a:t>
            </a:r>
            <a:r>
              <a:rPr lang="zh-CN" altLang="en-US" sz="2000">
                <a:latin typeface="Calibri" panose="020F0502020204030204" charset="0"/>
                <a:cs typeface="Calibri" panose="020F0502020204030204" charset="0"/>
              </a:rPr>
              <a:t>，</a:t>
            </a:r>
            <a:r>
              <a:rPr lang="en-US" altLang="zh-CN" sz="2000">
                <a:latin typeface="Calibri" panose="020F0502020204030204" charset="0"/>
                <a:cs typeface="Calibri" panose="020F0502020204030204" charset="0"/>
              </a:rPr>
              <a:t>PEEK</a:t>
            </a:r>
            <a:r>
              <a:rPr lang="zh-CN" altLang="en-US" sz="2000">
                <a:latin typeface="Calibri" panose="020F0502020204030204" charset="0"/>
                <a:cs typeface="Calibri" panose="020F0502020204030204" charset="0"/>
              </a:rPr>
              <a:t>，</a:t>
            </a:r>
            <a:r>
              <a:rPr lang="en-US" altLang="zh-CN" sz="2000">
                <a:latin typeface="Calibri" panose="020F0502020204030204" charset="0"/>
                <a:cs typeface="Calibri" panose="020F0502020204030204" charset="0"/>
              </a:rPr>
              <a:t> The first brand in China to achieve commercial production of PEI </a:t>
            </a:r>
            <a:r>
              <a:rPr lang="en-US" altLang="zh-CN" sz="2000">
                <a:highlight>
                  <a:srgbClr val="C0C0C0"/>
                </a:highlight>
                <a:latin typeface="Calibri" panose="020F0502020204030204" charset="0"/>
                <a:cs typeface="Calibri" panose="020F0502020204030204" charset="0"/>
              </a:rPr>
              <a:t>[Agent, strategic partner]</a:t>
            </a:r>
            <a:endParaRPr lang="en-US" altLang="zh-CN" sz="2000">
              <a:highlight>
                <a:srgbClr val="C0C0C0"/>
              </a:highlight>
              <a:latin typeface="Calibri" panose="020F0502020204030204" charset="0"/>
              <a:cs typeface="Calibri" panose="020F0502020204030204" charset="0"/>
            </a:endParaRPr>
          </a:p>
          <a:p>
            <a:r>
              <a:rPr lang="en-US" altLang="zh-CN" sz="2000">
                <a:latin typeface="Calibri" panose="020F0502020204030204" charset="0"/>
                <a:cs typeface="Calibri" panose="020F0502020204030204" charset="0"/>
              </a:rPr>
              <a:t>3. Mitsui TPI or PI, PES, PA6T, TPX</a:t>
            </a:r>
            <a:r>
              <a:rPr lang="en-US" altLang="zh-CN" sz="2000">
                <a:highlight>
                  <a:srgbClr val="C0C0C0"/>
                </a:highlight>
                <a:latin typeface="Calibri" panose="020F0502020204030204" charset="0"/>
                <a:cs typeface="Calibri" panose="020F0502020204030204" charset="0"/>
              </a:rPr>
              <a:t> [Agent]</a:t>
            </a:r>
            <a:endParaRPr lang="en-US" altLang="zh-CN" sz="2000">
              <a:latin typeface="Calibri" panose="020F0502020204030204" charset="0"/>
              <a:cs typeface="Calibri" panose="020F0502020204030204" charset="0"/>
            </a:endParaRPr>
          </a:p>
          <a:p>
            <a:r>
              <a:rPr lang="en-US" altLang="zh-CN" sz="2000">
                <a:latin typeface="Calibri" panose="020F0502020204030204" charset="0"/>
                <a:cs typeface="Calibri" panose="020F0502020204030204" charset="0"/>
              </a:rPr>
              <a:t>4. RTP Antepu </a:t>
            </a:r>
            <a:r>
              <a:rPr lang="en-US" altLang="zh-CN" sz="2000">
                <a:highlight>
                  <a:srgbClr val="C0C0C0"/>
                </a:highlight>
                <a:latin typeface="Calibri" panose="020F0502020204030204" charset="0"/>
                <a:cs typeface="Calibri" panose="020F0502020204030204" charset="0"/>
              </a:rPr>
              <a:t>[Agent]</a:t>
            </a:r>
            <a:endParaRPr lang="en-US" altLang="zh-CN" sz="2000">
              <a:latin typeface="Calibri" panose="020F0502020204030204" charset="0"/>
              <a:cs typeface="Calibri" panose="020F0502020204030204" charset="0"/>
            </a:endParaRPr>
          </a:p>
          <a:p>
            <a:r>
              <a:rPr lang="en-US" altLang="zh-CN" sz="2000">
                <a:latin typeface="Calibri" panose="020F0502020204030204" charset="0"/>
                <a:cs typeface="Calibri" panose="020F0502020204030204" charset="0"/>
              </a:rPr>
              <a:t>4. SABIC SPU department, PEI, LNP, PPO, SABIC direct pre-sales and after-sales</a:t>
            </a:r>
            <a:endParaRPr lang="en-US" altLang="zh-CN" sz="2000">
              <a:latin typeface="Calibri" panose="020F0502020204030204" charset="0"/>
              <a:cs typeface="Calibri" panose="020F0502020204030204" charset="0"/>
            </a:endParaRPr>
          </a:p>
          <a:p>
            <a:r>
              <a:rPr lang="en-US" altLang="zh-CN" sz="2000">
                <a:latin typeface="Calibri" panose="020F0502020204030204" charset="0"/>
                <a:cs typeface="Calibri" panose="020F0502020204030204" charset="0"/>
              </a:rPr>
              <a:t>5. VICTREX, Solvay PEEK, PAEK</a:t>
            </a:r>
            <a:r>
              <a:rPr lang="zh-CN" altLang="en-US" sz="2000">
                <a:latin typeface="Calibri" panose="020F0502020204030204" charset="0"/>
                <a:cs typeface="Calibri" panose="020F0502020204030204" charset="0"/>
              </a:rPr>
              <a:t>，</a:t>
            </a:r>
            <a:r>
              <a:rPr lang="en-US" altLang="zh-CN" sz="2000">
                <a:latin typeface="Calibri" panose="020F0502020204030204" charset="0"/>
                <a:cs typeface="Calibri" panose="020F0502020204030204" charset="0"/>
              </a:rPr>
              <a:t> Factory direct pre-sales and after-sales</a:t>
            </a:r>
            <a:endParaRPr lang="en-US" altLang="zh-CN" sz="2000">
              <a:latin typeface="Calibri" panose="020F0502020204030204" charset="0"/>
              <a:cs typeface="Calibri" panose="020F0502020204030204" charset="0"/>
            </a:endParaRPr>
          </a:p>
          <a:p>
            <a:r>
              <a:rPr lang="en-US" altLang="zh-CN" sz="2000">
                <a:latin typeface="Calibri" panose="020F0502020204030204" charset="0"/>
                <a:cs typeface="Calibri" panose="020F0502020204030204" charset="0"/>
              </a:rPr>
              <a:t>6. The polysulfone materials of SOLVAY and BASF, PSU, PES, PPSU</a:t>
            </a:r>
            <a:r>
              <a:rPr lang="zh-CN" altLang="en-US" sz="2000">
                <a:latin typeface="Calibri" panose="020F0502020204030204" charset="0"/>
                <a:cs typeface="Calibri" panose="020F0502020204030204" charset="0"/>
              </a:rPr>
              <a:t>，</a:t>
            </a:r>
            <a:r>
              <a:rPr lang="en-US" altLang="zh-CN" sz="2000">
                <a:latin typeface="Calibri" panose="020F0502020204030204" charset="0"/>
                <a:cs typeface="Calibri" panose="020F0502020204030204" charset="0"/>
              </a:rPr>
              <a:t> Factory direct pre-sales and after-sales</a:t>
            </a:r>
            <a:endParaRPr lang="en-US" altLang="zh-CN" sz="2000">
              <a:latin typeface="Calibri" panose="020F0502020204030204" charset="0"/>
              <a:cs typeface="Calibri" panose="020F0502020204030204" charset="0"/>
            </a:endParaRPr>
          </a:p>
          <a:p>
            <a:r>
              <a:rPr lang="en-US" altLang="zh-CN" sz="2000">
                <a:latin typeface="Calibri" panose="020F0502020204030204" charset="0"/>
                <a:cs typeface="Calibri" panose="020F0502020204030204" charset="0"/>
              </a:rPr>
              <a:t>7. </a:t>
            </a:r>
            <a:r>
              <a:rPr lang="en-US" altLang="zh-CN" sz="2000" u="sng">
                <a:latin typeface="Calibri" panose="020F0502020204030204" charset="0"/>
                <a:cs typeface="Calibri" panose="020F0502020204030204" charset="0"/>
              </a:rPr>
              <a:t>DAIKIN Daikin Fluorine Material</a:t>
            </a:r>
            <a:r>
              <a:rPr lang="en-US" altLang="zh-CN" sz="2000">
                <a:latin typeface="Calibri" panose="020F0502020204030204" charset="0"/>
                <a:cs typeface="Calibri" panose="020F0502020204030204" charset="0"/>
              </a:rPr>
              <a:t>, </a:t>
            </a:r>
            <a:r>
              <a:rPr lang="en-US" altLang="zh-CN" sz="2000" u="sng">
                <a:latin typeface="Calibri" panose="020F0502020204030204" charset="0"/>
                <a:cs typeface="Calibri" panose="020F0502020204030204" charset="0"/>
              </a:rPr>
              <a:t>SOLVAY Fluorine Material</a:t>
            </a:r>
            <a:r>
              <a:rPr lang="en-US" altLang="zh-CN" sz="2000">
                <a:latin typeface="Calibri" panose="020F0502020204030204" charset="0"/>
                <a:cs typeface="Calibri" panose="020F0502020204030204" charset="0"/>
              </a:rPr>
              <a:t>, Factory Direct Pre sales and After sales</a:t>
            </a:r>
            <a:endParaRPr lang="en-US" altLang="zh-CN" sz="2000">
              <a:latin typeface="Calibri" panose="020F0502020204030204" charset="0"/>
              <a:cs typeface="Calibri" panose="020F0502020204030204" charset="0"/>
            </a:endParaRPr>
          </a:p>
          <a:p>
            <a:endParaRPr lang="en-US" altLang="zh-CN" sz="2000">
              <a:latin typeface="Calibri" panose="020F0502020204030204" charset="0"/>
              <a:cs typeface="Calibri" panose="020F0502020204030204" charset="0"/>
            </a:endParaRPr>
          </a:p>
          <a:p>
            <a:r>
              <a:rPr lang="en-US" altLang="zh-CN" sz="2400" b="1">
                <a:solidFill>
                  <a:schemeClr val="accent1"/>
                </a:solidFill>
                <a:effectLst>
                  <a:outerShdw blurRad="38100" dist="25400" dir="5400000" algn="ctr" rotWithShape="0">
                    <a:srgbClr val="6E747A">
                      <a:alpha val="43000"/>
                    </a:srgbClr>
                  </a:outerShdw>
                </a:effectLst>
                <a:latin typeface="Calibri" panose="020F0502020204030204" charset="0"/>
                <a:cs typeface="Calibri" panose="020F0502020204030204" charset="0"/>
              </a:rPr>
              <a:t>Part 2: </a:t>
            </a:r>
            <a:endParaRPr lang="en-US" altLang="zh-CN" sz="2400" b="1">
              <a:solidFill>
                <a:schemeClr val="accent1"/>
              </a:solidFill>
              <a:effectLst>
                <a:outerShdw blurRad="38100" dist="25400" dir="5400000" algn="ctr" rotWithShape="0">
                  <a:srgbClr val="6E747A">
                    <a:alpha val="43000"/>
                  </a:srgbClr>
                </a:outerShdw>
              </a:effectLst>
              <a:latin typeface="Calibri" panose="020F0502020204030204" charset="0"/>
              <a:cs typeface="Calibri" panose="020F0502020204030204" charset="0"/>
            </a:endParaRPr>
          </a:p>
          <a:p>
            <a:r>
              <a:rPr lang="en-US" altLang="zh-CN" sz="2000">
                <a:latin typeface="Calibri" panose="020F0502020204030204" charset="0"/>
                <a:cs typeface="Calibri" panose="020F0502020204030204" charset="0"/>
              </a:rPr>
              <a:t>Ensinger/Ensinger/Ensinger [Agent] Plastic Plate and Rod Customization, with traceable raw materials and processing capabilities PEI/PEEK/PPSU/PSU/PPS/PC/PP and other medical grade materials or special materials...</a:t>
            </a:r>
            <a:endParaRPr lang="en-US" altLang="zh-CN" sz="2000">
              <a:latin typeface="Calibri" panose="020F0502020204030204" charset="0"/>
              <a:cs typeface="Calibri" panose="020F050202020403020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 name="标题 1"/>
          <p:cNvSpPr txBox="1"/>
          <p:nvPr/>
        </p:nvSpPr>
        <p:spPr>
          <a:xfrm>
            <a:off x="1772920" y="350520"/>
            <a:ext cx="9565640" cy="431800"/>
          </a:xfrm>
          <a:prstGeom prst="rect">
            <a:avLst/>
          </a:prstGeom>
          <a:noFill/>
          <a:ln>
            <a:noFill/>
          </a:ln>
        </p:spPr>
        <p:txBody>
          <a:bodyPr vert="horz" wrap="square" lIns="0" tIns="0" rIns="0" bIns="0" rtlCol="0" anchor="ctr"/>
          <a:p>
            <a:pPr algn="l">
              <a:lnSpc>
                <a:spcPct val="120000"/>
              </a:lnSpc>
            </a:pPr>
            <a:r>
              <a:rPr kumimoji="1" lang="en-US" altLang="zh-CN" sz="4000" b="1">
                <a:solidFill>
                  <a:srgbClr val="000000"/>
                </a:solidFill>
                <a:effectLst>
                  <a:outerShdw blurRad="38100" dist="19050" dir="2700000" algn="tl" rotWithShape="0">
                    <a:schemeClr val="dk1">
                      <a:alpha val="40000"/>
                    </a:schemeClr>
                  </a:outerShdw>
                </a:effectLst>
                <a:latin typeface="Calibri" panose="020F0502020204030204" charset="0"/>
                <a:ea typeface="Source Han Sans CN Bold" panose="020B0800000000000000" charset="-122"/>
                <a:cs typeface="Calibri" panose="020F0502020204030204" charset="0"/>
              </a:rPr>
              <a:t>Product</a:t>
            </a:r>
            <a:r>
              <a:rPr kumimoji="1" lang="en-US" altLang="zh-CN" sz="4000" b="1">
                <a:ln w="12700">
                  <a:noFill/>
                </a:ln>
                <a:solidFill>
                  <a:srgbClr val="000000"/>
                </a:solidFill>
                <a:latin typeface="Calibri" panose="020F0502020204030204" charset="0"/>
                <a:ea typeface="Source Han Sans CN Bold" panose="020B0800000000000000" charset="-122"/>
                <a:cs typeface="Calibri" panose="020F0502020204030204" charset="0"/>
              </a:rPr>
              <a:t> Showcase -</a:t>
            </a:r>
            <a:r>
              <a:rPr kumimoji="1" lang="en-US" altLang="zh-CN" sz="4000" b="1">
                <a:ln w="12700">
                  <a:noFill/>
                </a:ln>
                <a:solidFill>
                  <a:schemeClr val="tx1"/>
                </a:solidFill>
                <a:latin typeface="Calibri" panose="020F0502020204030204" charset="0"/>
                <a:ea typeface="Source Han Sans CN Bold" panose="020B0800000000000000" charset="-122"/>
                <a:cs typeface="Calibri" panose="020F0502020204030204" charset="0"/>
              </a:rPr>
              <a:t>1st</a:t>
            </a:r>
            <a:r>
              <a:rPr lang="en-US" b="1" dirty="0">
                <a:solidFill>
                  <a:srgbClr val="000000"/>
                </a:solidFill>
                <a:latin typeface="Times New Roman" panose="02020603050405020304" charset="0"/>
                <a:ea typeface="+mj-ea"/>
                <a:cs typeface="Times New Roman" panose="02020603050405020304" charset="0"/>
                <a:sym typeface="+mn-ea"/>
              </a:rPr>
              <a:t> </a:t>
            </a:r>
            <a:endParaRPr kumimoji="1" lang="en-US" altLang="en-US" b="1" dirty="0">
              <a:solidFill>
                <a:srgbClr val="000000"/>
              </a:solidFill>
              <a:latin typeface="Times New Roman" panose="02020603050405020304" charset="0"/>
              <a:ea typeface="+mj-ea"/>
              <a:cs typeface="Times New Roman" panose="02020603050405020304" charset="0"/>
              <a:sym typeface="+mn-ea"/>
            </a:endParaRPr>
          </a:p>
        </p:txBody>
      </p:sp>
      <p:cxnSp>
        <p:nvCxnSpPr>
          <p:cNvPr id="29" name="标题 1"/>
          <p:cNvCxnSpPr/>
          <p:nvPr/>
        </p:nvCxnSpPr>
        <p:spPr>
          <a:xfrm flipV="1">
            <a:off x="343535" y="908455"/>
            <a:ext cx="11440795" cy="18415"/>
          </a:xfrm>
          <a:prstGeom prst="line">
            <a:avLst/>
          </a:prstGeom>
          <a:noFill/>
          <a:ln w="15875" cap="sq">
            <a:solidFill>
              <a:schemeClr val="tx1">
                <a:lumMod val="50000"/>
                <a:lumOff val="50000"/>
              </a:schemeClr>
            </a:solidFill>
            <a:miter/>
          </a:ln>
        </p:spPr>
      </p:cxnSp>
      <p:pic>
        <p:nvPicPr>
          <p:cNvPr id="34" name="图片 33" descr="微信图片_20211119121050"/>
          <p:cNvPicPr>
            <a:picLocks noChangeAspect="1"/>
          </p:cNvPicPr>
          <p:nvPr/>
        </p:nvPicPr>
        <p:blipFill>
          <a:blip r:embed="rId1"/>
          <a:stretch>
            <a:fillRect/>
          </a:stretch>
        </p:blipFill>
        <p:spPr>
          <a:xfrm>
            <a:off x="334645" y="130175"/>
            <a:ext cx="1091565" cy="735965"/>
          </a:xfrm>
          <a:prstGeom prst="rect">
            <a:avLst/>
          </a:prstGeom>
        </p:spPr>
      </p:pic>
      <p:grpSp>
        <p:nvGrpSpPr>
          <p:cNvPr id="2" name="组合 1"/>
          <p:cNvGrpSpPr/>
          <p:nvPr/>
        </p:nvGrpSpPr>
        <p:grpSpPr>
          <a:xfrm>
            <a:off x="501015" y="1275080"/>
            <a:ext cx="11006455" cy="4540250"/>
            <a:chOff x="789" y="2008"/>
            <a:chExt cx="12746" cy="4848"/>
          </a:xfrm>
        </p:grpSpPr>
        <p:sp>
          <p:nvSpPr>
            <p:cNvPr id="6" name="矩形 5"/>
            <p:cNvSpPr/>
            <p:nvPr/>
          </p:nvSpPr>
          <p:spPr>
            <a:xfrm>
              <a:off x="9695" y="2008"/>
              <a:ext cx="3490" cy="2224"/>
            </a:xfrm>
            <a:prstGeom prst="rect">
              <a:avLst/>
            </a:prstGeom>
            <a:blipFill rotWithShape="1">
              <a:blip r:embed="rId2" cstate="print"/>
              <a:srcRect/>
              <a:stretch>
                <a:fillRect r="50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9" name="矩形 8"/>
            <p:cNvSpPr/>
            <p:nvPr/>
          </p:nvSpPr>
          <p:spPr>
            <a:xfrm>
              <a:off x="789" y="4760"/>
              <a:ext cx="4138" cy="2096"/>
            </a:xfrm>
            <a:prstGeom prst="rect">
              <a:avLst/>
            </a:prstGeom>
            <a:solidFill>
              <a:srgbClr val="004C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10" name="矩形 9"/>
            <p:cNvSpPr/>
            <p:nvPr/>
          </p:nvSpPr>
          <p:spPr>
            <a:xfrm>
              <a:off x="5187" y="4760"/>
              <a:ext cx="4051" cy="2095"/>
            </a:xfrm>
            <a:prstGeom prst="rect">
              <a:avLst/>
            </a:prstGeom>
            <a:solidFill>
              <a:srgbClr val="1D8D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11" name="矩形 10"/>
            <p:cNvSpPr/>
            <p:nvPr/>
          </p:nvSpPr>
          <p:spPr>
            <a:xfrm>
              <a:off x="9445" y="4742"/>
              <a:ext cx="4090" cy="2113"/>
            </a:xfrm>
            <a:prstGeom prst="rect">
              <a:avLst/>
            </a:prstGeom>
            <a:solidFill>
              <a:srgbClr val="004C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13" name="矩形 12"/>
            <p:cNvSpPr/>
            <p:nvPr/>
          </p:nvSpPr>
          <p:spPr>
            <a:xfrm>
              <a:off x="851" y="4772"/>
              <a:ext cx="3947" cy="1389"/>
            </a:xfrm>
            <a:prstGeom prst="rect">
              <a:avLst/>
            </a:prstGeom>
          </p:spPr>
          <p:txBody>
            <a:bodyPr wrap="square">
              <a:noAutofit/>
            </a:bodyPr>
            <a:p>
              <a:pPr algn="l">
                <a:defRPr/>
              </a:pPr>
              <a:endParaRPr lang="en-US" sz="2000" b="1" dirty="0">
                <a:solidFill>
                  <a:srgbClr val="EEEFF3"/>
                </a:solidFill>
                <a:latin typeface="Calibri" panose="020F0502020204030204" charset="0"/>
                <a:ea typeface="微软雅黑" panose="020B0503020204020204" charset="-122"/>
                <a:cs typeface="Calibri" panose="020F0502020204030204" charset="0"/>
                <a:sym typeface="Arial" panose="020B0604020202020204" pitchFamily="34" charset="0"/>
              </a:endParaRPr>
            </a:p>
            <a:p>
              <a:pPr algn="l">
                <a:defRPr/>
              </a:pPr>
              <a:r>
                <a:rPr lang="en-US" altLang="zh-CN" sz="2000" b="1" dirty="0">
                  <a:solidFill>
                    <a:srgbClr val="EEEFF3"/>
                  </a:solidFill>
                  <a:latin typeface="Calibri" panose="020F0502020204030204" charset="0"/>
                  <a:ea typeface="微软雅黑" panose="020B0503020204020204" charset="-122"/>
                  <a:cs typeface="Calibri" panose="020F0502020204030204" charset="0"/>
                  <a:sym typeface="Arial" panose="020B0604020202020204" pitchFamily="34" charset="0"/>
                </a:rPr>
                <a:t>TEFLON FEP, TEFLON PFA, TEFLON PTFE, TEFLON ETFE...</a:t>
              </a:r>
              <a:endParaRPr lang="en-US" altLang="zh-CN" sz="2000" b="1" dirty="0">
                <a:solidFill>
                  <a:srgbClr val="EEEFF3"/>
                </a:solidFill>
                <a:latin typeface="Calibri" panose="020F0502020204030204" charset="0"/>
                <a:ea typeface="微软雅黑" panose="020B0503020204020204" charset="-122"/>
                <a:cs typeface="Calibri" panose="020F0502020204030204" charset="0"/>
                <a:sym typeface="Arial" panose="020B0604020202020204" pitchFamily="34" charset="0"/>
              </a:endParaRPr>
            </a:p>
            <a:p>
              <a:pPr algn="l">
                <a:defRPr/>
              </a:pPr>
              <a:endParaRPr lang="en-US" sz="1000" dirty="0">
                <a:solidFill>
                  <a:srgbClr val="EEEFF3"/>
                </a:solidFill>
                <a:latin typeface="Arial" panose="020B0604020202020204" pitchFamily="34" charset="0"/>
                <a:ea typeface="微软雅黑" panose="020B0503020204020204" charset="-122"/>
                <a:cs typeface="Arial" panose="020B0604020202020204" pitchFamily="34" charset="0"/>
                <a:sym typeface="Arial" panose="020B0604020202020204" pitchFamily="34" charset="0"/>
              </a:endParaRPr>
            </a:p>
            <a:p>
              <a:pPr algn="l">
                <a:defRPr/>
              </a:pPr>
              <a:endParaRPr lang="zh-CN" altLang="zh-CN" sz="1000" kern="100" dirty="0">
                <a:solidFill>
                  <a:schemeClr val="bg1">
                    <a:alpha val="70000"/>
                  </a:schemeClr>
                </a:solidFill>
                <a:latin typeface="Arial" panose="020B0604020202020204" pitchFamily="34" charset="0"/>
                <a:ea typeface="阿里巴巴普惠体 R" panose="00020600040101010101" pitchFamily="18" charset="-122"/>
                <a:cs typeface="Arial" panose="020B0604020202020204" pitchFamily="34" charset="0"/>
              </a:endParaRPr>
            </a:p>
          </p:txBody>
        </p:sp>
        <p:sp>
          <p:nvSpPr>
            <p:cNvPr id="19" name="矩形 18"/>
            <p:cNvSpPr/>
            <p:nvPr/>
          </p:nvSpPr>
          <p:spPr>
            <a:xfrm>
              <a:off x="5266" y="4844"/>
              <a:ext cx="3981" cy="1728"/>
            </a:xfrm>
            <a:prstGeom prst="rect">
              <a:avLst/>
            </a:prstGeom>
          </p:spPr>
          <p:txBody>
            <a:bodyPr wrap="square">
              <a:noAutofit/>
            </a:bodyPr>
            <a:p>
              <a:pPr algn="l">
                <a:lnSpc>
                  <a:spcPct val="100000"/>
                </a:lnSpc>
                <a:buClrTx/>
                <a:buSzTx/>
                <a:buFontTx/>
                <a:defRPr/>
              </a:pPr>
              <a:endParaRPr lang="en-US" sz="1000" dirty="0">
                <a:solidFill>
                  <a:srgbClr val="EEEFF3"/>
                </a:solidFill>
                <a:latin typeface="Arial" panose="020B0604020202020204" pitchFamily="34" charset="0"/>
                <a:ea typeface="微软雅黑" panose="020B0503020204020204" charset="-122"/>
                <a:cs typeface="Arial" panose="020B0604020202020204" pitchFamily="34" charset="0"/>
                <a:sym typeface="Arial" panose="020B0604020202020204" pitchFamily="34" charset="0"/>
              </a:endParaRPr>
            </a:p>
            <a:p>
              <a:pPr algn="l">
                <a:lnSpc>
                  <a:spcPct val="100000"/>
                </a:lnSpc>
                <a:buClrTx/>
                <a:buSzTx/>
                <a:buFontTx/>
                <a:defRPr/>
              </a:pPr>
              <a:r>
                <a:rPr lang="en-US" sz="2000" b="1" dirty="0">
                  <a:solidFill>
                    <a:srgbClr val="EEEFF3"/>
                  </a:solidFill>
                  <a:latin typeface="Calibri" panose="020F0502020204030204" charset="0"/>
                  <a:ea typeface="微软雅黑" panose="020B0503020204020204" charset="-122"/>
                  <a:cs typeface="Calibri" panose="020F0502020204030204" charset="0"/>
                  <a:sym typeface="Arial" panose="020B0604020202020204" pitchFamily="34" charset="0"/>
                </a:rPr>
                <a:t> NEOFLON FEP,  PFA, </a:t>
              </a:r>
              <a:endParaRPr lang="en-US" sz="2000" b="1" dirty="0">
                <a:solidFill>
                  <a:srgbClr val="EEEFF3"/>
                </a:solidFill>
                <a:latin typeface="Calibri" panose="020F0502020204030204" charset="0"/>
                <a:ea typeface="微软雅黑" panose="020B0503020204020204" charset="-122"/>
                <a:cs typeface="Calibri" panose="020F0502020204030204" charset="0"/>
                <a:sym typeface="Arial" panose="020B0604020202020204" pitchFamily="34" charset="0"/>
              </a:endParaRPr>
            </a:p>
            <a:p>
              <a:pPr algn="l">
                <a:defRPr/>
              </a:pPr>
              <a:r>
                <a:rPr lang="en-US" sz="2000" b="1" dirty="0">
                  <a:solidFill>
                    <a:srgbClr val="EEEFF3"/>
                  </a:solidFill>
                  <a:latin typeface="Calibri" panose="020F0502020204030204" charset="0"/>
                  <a:ea typeface="微软雅黑" panose="020B0503020204020204" charset="-122"/>
                  <a:cs typeface="Calibri" panose="020F0502020204030204" charset="0"/>
                  <a:sym typeface="Arial" panose="020B0604020202020204" pitchFamily="34" charset="0"/>
                </a:rPr>
                <a:t> NEOFLON PTFE,  ETFE...</a:t>
              </a:r>
              <a:endParaRPr lang="en-US" sz="2000" b="1" dirty="0">
                <a:solidFill>
                  <a:srgbClr val="EEEFF3"/>
                </a:solidFill>
                <a:latin typeface="Calibri" panose="020F0502020204030204" charset="0"/>
                <a:ea typeface="微软雅黑" panose="020B0503020204020204" charset="-122"/>
                <a:cs typeface="Calibri" panose="020F0502020204030204" charset="0"/>
              </a:endParaRPr>
            </a:p>
          </p:txBody>
        </p:sp>
        <p:sp>
          <p:nvSpPr>
            <p:cNvPr id="22" name="矩形 21"/>
            <p:cNvSpPr/>
            <p:nvPr/>
          </p:nvSpPr>
          <p:spPr>
            <a:xfrm>
              <a:off x="9537" y="5000"/>
              <a:ext cx="3617" cy="755"/>
            </a:xfrm>
            <a:prstGeom prst="rect">
              <a:avLst/>
            </a:prstGeom>
          </p:spPr>
          <p:txBody>
            <a:bodyPr wrap="square">
              <a:spAutoFit/>
            </a:bodyPr>
            <a:p>
              <a:pPr algn="l">
                <a:defRPr/>
              </a:pPr>
              <a:r>
                <a:rPr lang="en-US" sz="2000" b="1" dirty="0">
                  <a:solidFill>
                    <a:srgbClr val="EEEFF3"/>
                  </a:solidFill>
                  <a:latin typeface="Calibri" panose="020F0502020204030204" charset="0"/>
                  <a:ea typeface="微软雅黑" panose="020B0503020204020204" charset="-122"/>
                  <a:cs typeface="Calibri" panose="020F0502020204030204" charset="0"/>
                  <a:sym typeface="Arial" panose="020B0604020202020204" pitchFamily="34" charset="0"/>
                </a:rPr>
                <a:t>FLUON PFA, FLUON PTFE, FLUON ETFE...</a:t>
              </a:r>
              <a:endParaRPr lang="zh-CN" altLang="zh-CN" sz="2000" b="1" kern="100" dirty="0">
                <a:solidFill>
                  <a:schemeClr val="bg1">
                    <a:alpha val="70000"/>
                  </a:schemeClr>
                </a:solidFill>
                <a:latin typeface="Calibri" panose="020F0502020204030204" charset="0"/>
                <a:ea typeface="阿里巴巴普惠体 R" panose="00020600040101010101" pitchFamily="18" charset="-122"/>
                <a:cs typeface="Calibri" panose="020F0502020204030204" charset="0"/>
              </a:endParaRPr>
            </a:p>
          </p:txBody>
        </p:sp>
        <p:pic>
          <p:nvPicPr>
            <p:cNvPr id="7" name="图片 6" descr="微信图片_20220519095937"/>
            <p:cNvPicPr>
              <a:picLocks noChangeAspect="1"/>
            </p:cNvPicPr>
            <p:nvPr/>
          </p:nvPicPr>
          <p:blipFill>
            <a:blip r:embed="rId3"/>
            <a:stretch>
              <a:fillRect/>
            </a:stretch>
          </p:blipFill>
          <p:spPr>
            <a:xfrm>
              <a:off x="5272" y="2803"/>
              <a:ext cx="3649" cy="798"/>
            </a:xfrm>
            <a:prstGeom prst="rect">
              <a:avLst/>
            </a:prstGeom>
          </p:spPr>
        </p:pic>
        <p:pic>
          <p:nvPicPr>
            <p:cNvPr id="4" name="图片 3"/>
            <p:cNvPicPr>
              <a:picLocks noChangeAspect="1"/>
            </p:cNvPicPr>
            <p:nvPr/>
          </p:nvPicPr>
          <p:blipFill>
            <a:blip r:embed="rId4"/>
            <a:stretch>
              <a:fillRect/>
            </a:stretch>
          </p:blipFill>
          <p:spPr>
            <a:xfrm>
              <a:off x="850" y="2575"/>
              <a:ext cx="3832" cy="1180"/>
            </a:xfrm>
            <a:prstGeom prst="rect">
              <a:avLst/>
            </a:prstGeom>
          </p:spPr>
        </p:pic>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 name="标题 1"/>
          <p:cNvSpPr txBox="1"/>
          <p:nvPr/>
        </p:nvSpPr>
        <p:spPr>
          <a:xfrm>
            <a:off x="1772920" y="350520"/>
            <a:ext cx="9565640" cy="431800"/>
          </a:xfrm>
          <a:prstGeom prst="rect">
            <a:avLst/>
          </a:prstGeom>
          <a:noFill/>
          <a:ln>
            <a:noFill/>
          </a:ln>
        </p:spPr>
        <p:txBody>
          <a:bodyPr vert="horz" wrap="square" lIns="0" tIns="0" rIns="0" bIns="0" rtlCol="0" anchor="ctr"/>
          <a:lstStyle/>
          <a:p>
            <a:pPr algn="l">
              <a:lnSpc>
                <a:spcPct val="120000"/>
              </a:lnSpc>
            </a:pPr>
            <a:r>
              <a:rPr kumimoji="1" lang="en-US" altLang="zh-CN" sz="4000" b="1">
                <a:solidFill>
                  <a:srgbClr val="000000"/>
                </a:solidFill>
                <a:effectLst>
                  <a:outerShdw blurRad="38100" dist="19050" dir="2700000" algn="tl" rotWithShape="0">
                    <a:schemeClr val="dk1">
                      <a:alpha val="40000"/>
                    </a:schemeClr>
                  </a:outerShdw>
                </a:effectLst>
                <a:latin typeface="Calibri" panose="020F0502020204030204" charset="0"/>
                <a:ea typeface="Source Han Sans CN Bold" panose="020B0800000000000000" charset="-122"/>
                <a:cs typeface="Calibri" panose="020F0502020204030204" charset="0"/>
              </a:rPr>
              <a:t>Product</a:t>
            </a:r>
            <a:r>
              <a:rPr kumimoji="1" lang="en-US" altLang="zh-CN" sz="4000" b="1">
                <a:ln w="12700">
                  <a:noFill/>
                </a:ln>
                <a:solidFill>
                  <a:srgbClr val="000000"/>
                </a:solidFill>
                <a:latin typeface="Calibri" panose="020F0502020204030204" charset="0"/>
                <a:ea typeface="Source Han Sans CN Bold" panose="020B0800000000000000" charset="-122"/>
                <a:cs typeface="Calibri" panose="020F0502020204030204" charset="0"/>
              </a:rPr>
              <a:t> Showcase -</a:t>
            </a:r>
            <a:r>
              <a:rPr kumimoji="1" lang="en-US" altLang="zh-CN" sz="4000" b="1">
                <a:ln w="12700">
                  <a:noFill/>
                </a:ln>
                <a:solidFill>
                  <a:schemeClr val="tx1"/>
                </a:solidFill>
                <a:latin typeface="Calibri" panose="020F0502020204030204" charset="0"/>
                <a:ea typeface="Source Han Sans CN Bold" panose="020B0800000000000000" charset="-122"/>
                <a:cs typeface="Calibri" panose="020F0502020204030204" charset="0"/>
              </a:rPr>
              <a:t>2nd</a:t>
            </a:r>
            <a:r>
              <a:rPr lang="en-US" b="1" dirty="0">
                <a:solidFill>
                  <a:srgbClr val="000000"/>
                </a:solidFill>
                <a:latin typeface="Times New Roman" panose="02020603050405020304" charset="0"/>
                <a:ea typeface="+mj-ea"/>
                <a:cs typeface="Times New Roman" panose="02020603050405020304" charset="0"/>
                <a:sym typeface="+mn-ea"/>
              </a:rPr>
              <a:t> </a:t>
            </a:r>
            <a:endParaRPr kumimoji="1" lang="en-US" altLang="en-US" b="1" dirty="0">
              <a:solidFill>
                <a:srgbClr val="000000"/>
              </a:solidFill>
              <a:latin typeface="Times New Roman" panose="02020603050405020304" charset="0"/>
              <a:ea typeface="+mj-ea"/>
              <a:cs typeface="Times New Roman" panose="02020603050405020304" charset="0"/>
              <a:sym typeface="+mn-ea"/>
            </a:endParaRPr>
          </a:p>
        </p:txBody>
      </p:sp>
      <p:cxnSp>
        <p:nvCxnSpPr>
          <p:cNvPr id="29" name="标题 1"/>
          <p:cNvCxnSpPr/>
          <p:nvPr/>
        </p:nvCxnSpPr>
        <p:spPr>
          <a:xfrm flipV="1">
            <a:off x="343535" y="908455"/>
            <a:ext cx="11440795" cy="18415"/>
          </a:xfrm>
          <a:prstGeom prst="line">
            <a:avLst/>
          </a:prstGeom>
          <a:noFill/>
          <a:ln w="15875" cap="sq">
            <a:solidFill>
              <a:schemeClr val="tx1">
                <a:lumMod val="50000"/>
                <a:lumOff val="50000"/>
              </a:schemeClr>
            </a:solidFill>
            <a:miter/>
          </a:ln>
        </p:spPr>
      </p:cxnSp>
      <p:pic>
        <p:nvPicPr>
          <p:cNvPr id="34" name="图片 33" descr="微信图片_20211119121050"/>
          <p:cNvPicPr>
            <a:picLocks noChangeAspect="1"/>
          </p:cNvPicPr>
          <p:nvPr/>
        </p:nvPicPr>
        <p:blipFill>
          <a:blip r:embed="rId1"/>
          <a:stretch>
            <a:fillRect/>
          </a:stretch>
        </p:blipFill>
        <p:spPr>
          <a:xfrm>
            <a:off x="334645" y="130175"/>
            <a:ext cx="1091565" cy="735965"/>
          </a:xfrm>
          <a:prstGeom prst="rect">
            <a:avLst/>
          </a:prstGeom>
        </p:spPr>
      </p:pic>
      <p:grpSp>
        <p:nvGrpSpPr>
          <p:cNvPr id="20" name="组合 19"/>
          <p:cNvGrpSpPr/>
          <p:nvPr/>
        </p:nvGrpSpPr>
        <p:grpSpPr>
          <a:xfrm>
            <a:off x="169545" y="1739265"/>
            <a:ext cx="11567048" cy="4079240"/>
            <a:chOff x="-41" y="2536"/>
            <a:chExt cx="13748" cy="4320"/>
          </a:xfrm>
        </p:grpSpPr>
        <p:sp>
          <p:nvSpPr>
            <p:cNvPr id="21" name="矩形 20"/>
            <p:cNvSpPr/>
            <p:nvPr/>
          </p:nvSpPr>
          <p:spPr>
            <a:xfrm>
              <a:off x="789" y="4760"/>
              <a:ext cx="4138" cy="2096"/>
            </a:xfrm>
            <a:prstGeom prst="rect">
              <a:avLst/>
            </a:prstGeom>
            <a:solidFill>
              <a:srgbClr val="004C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23" name="矩形 22"/>
            <p:cNvSpPr/>
            <p:nvPr/>
          </p:nvSpPr>
          <p:spPr>
            <a:xfrm>
              <a:off x="5187" y="4760"/>
              <a:ext cx="4051" cy="2095"/>
            </a:xfrm>
            <a:prstGeom prst="rect">
              <a:avLst/>
            </a:prstGeom>
            <a:solidFill>
              <a:srgbClr val="1D8D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24" name="矩形 23"/>
            <p:cNvSpPr/>
            <p:nvPr/>
          </p:nvSpPr>
          <p:spPr>
            <a:xfrm>
              <a:off x="9445" y="4742"/>
              <a:ext cx="4090" cy="2113"/>
            </a:xfrm>
            <a:prstGeom prst="rect">
              <a:avLst/>
            </a:prstGeom>
            <a:solidFill>
              <a:srgbClr val="004C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25" name="矩形 24"/>
            <p:cNvSpPr/>
            <p:nvPr/>
          </p:nvSpPr>
          <p:spPr>
            <a:xfrm>
              <a:off x="849" y="4684"/>
              <a:ext cx="3947" cy="878"/>
            </a:xfrm>
            <a:prstGeom prst="rect">
              <a:avLst/>
            </a:prstGeom>
          </p:spPr>
          <p:txBody>
            <a:bodyPr wrap="square">
              <a:noAutofit/>
            </a:bodyPr>
            <a:p>
              <a:pPr algn="l">
                <a:defRPr/>
              </a:pPr>
              <a:endParaRPr lang="en-US" sz="1000" dirty="0">
                <a:solidFill>
                  <a:srgbClr val="EEEFF3"/>
                </a:solidFill>
                <a:latin typeface="Arial" panose="020B0604020202020204" pitchFamily="34" charset="0"/>
                <a:ea typeface="微软雅黑" panose="020B0503020204020204" charset="-122"/>
                <a:cs typeface="Arial" panose="020B0604020202020204" pitchFamily="34" charset="0"/>
                <a:sym typeface="Arial" panose="020B0604020202020204" pitchFamily="34" charset="0"/>
              </a:endParaRPr>
            </a:p>
            <a:p>
              <a:pPr algn="l">
                <a:defRPr/>
              </a:pPr>
              <a:endParaRPr lang="en-US" sz="1400" dirty="0">
                <a:solidFill>
                  <a:srgbClr val="EEEFF3"/>
                </a:solidFill>
                <a:latin typeface="Times New Roman" panose="02020603050405020304" charset="0"/>
                <a:ea typeface="微软雅黑" panose="020B0503020204020204" charset="-122"/>
                <a:cs typeface="Times New Roman" panose="02020603050405020304" charset="0"/>
                <a:sym typeface="Arial" panose="020B0604020202020204" pitchFamily="34" charset="0"/>
              </a:endParaRPr>
            </a:p>
            <a:p>
              <a:pPr algn="l">
                <a:defRPr/>
              </a:pPr>
              <a:r>
                <a:rPr lang="en-US" sz="2000" b="1" dirty="0">
                  <a:solidFill>
                    <a:srgbClr val="EEEFF3"/>
                  </a:solidFill>
                  <a:latin typeface="Calibri" panose="020F0502020204030204" charset="0"/>
                  <a:ea typeface="微软雅黑" panose="020B0503020204020204" charset="-122"/>
                  <a:cs typeface="Calibri" panose="020F0502020204030204" charset="0"/>
                </a:rPr>
                <a:t>VALIANT PEI </a:t>
              </a:r>
              <a:r>
                <a:rPr lang="en-US" sz="2000" b="1" dirty="0">
                  <a:solidFill>
                    <a:srgbClr val="EEEFF3"/>
                  </a:solidFill>
                  <a:latin typeface="Calibri" panose="020F0502020204030204" charset="0"/>
                  <a:ea typeface="微软雅黑" panose="020B0503020204020204" charset="-122"/>
                  <a:cs typeface="Calibri" panose="020F0502020204030204" charset="0"/>
                  <a:sym typeface="+mn-ea"/>
                </a:rPr>
                <a:t>TPI or PI, PEEK</a:t>
              </a:r>
              <a:r>
                <a:rPr lang="en-US" altLang="zh-CN" sz="1000" b="1" kern="100" dirty="0">
                  <a:solidFill>
                    <a:schemeClr val="bg1">
                      <a:alpha val="70000"/>
                    </a:schemeClr>
                  </a:solidFill>
                  <a:latin typeface="Arial" panose="020B0604020202020204" pitchFamily="34" charset="0"/>
                  <a:ea typeface="阿里巴巴普惠体 R" panose="00020600040101010101" pitchFamily="18" charset="-122"/>
                  <a:cs typeface="Arial" panose="020B0604020202020204" pitchFamily="34" charset="0"/>
                </a:rPr>
                <a:t> </a:t>
              </a:r>
              <a:endParaRPr lang="en-US" altLang="zh-CN" sz="1000" b="1" kern="100" dirty="0">
                <a:solidFill>
                  <a:schemeClr val="bg1">
                    <a:alpha val="70000"/>
                  </a:schemeClr>
                </a:solidFill>
                <a:latin typeface="Arial" panose="020B0604020202020204" pitchFamily="34" charset="0"/>
                <a:ea typeface="阿里巴巴普惠体 R" panose="00020600040101010101" pitchFamily="18" charset="-122"/>
                <a:cs typeface="Arial" panose="020B0604020202020204" pitchFamily="34" charset="0"/>
              </a:endParaRPr>
            </a:p>
          </p:txBody>
        </p:sp>
        <p:sp>
          <p:nvSpPr>
            <p:cNvPr id="26" name="矩形 25"/>
            <p:cNvSpPr/>
            <p:nvPr/>
          </p:nvSpPr>
          <p:spPr>
            <a:xfrm>
              <a:off x="5187" y="4707"/>
              <a:ext cx="4151" cy="1107"/>
            </a:xfrm>
            <a:prstGeom prst="rect">
              <a:avLst/>
            </a:prstGeom>
          </p:spPr>
          <p:txBody>
            <a:bodyPr wrap="square">
              <a:spAutoFit/>
            </a:bodyPr>
            <a:p>
              <a:pPr algn="l">
                <a:lnSpc>
                  <a:spcPct val="100000"/>
                </a:lnSpc>
                <a:buClrTx/>
                <a:buSzTx/>
                <a:buFontTx/>
                <a:defRPr/>
              </a:pPr>
              <a:endParaRPr lang="en-US" sz="1000" dirty="0">
                <a:solidFill>
                  <a:srgbClr val="EEEFF3"/>
                </a:solidFill>
                <a:latin typeface="Arial" panose="020B0604020202020204" pitchFamily="34" charset="0"/>
                <a:ea typeface="微软雅黑" panose="020B0503020204020204" charset="-122"/>
                <a:cs typeface="Arial" panose="020B0604020202020204" pitchFamily="34" charset="0"/>
                <a:sym typeface="Arial" panose="020B0604020202020204" pitchFamily="34" charset="0"/>
              </a:endParaRPr>
            </a:p>
            <a:p>
              <a:pPr algn="l">
                <a:lnSpc>
                  <a:spcPct val="100000"/>
                </a:lnSpc>
                <a:buClrTx/>
                <a:buSzTx/>
                <a:buFontTx/>
                <a:defRPr/>
              </a:pPr>
              <a:endParaRPr lang="en-US" sz="1200" dirty="0">
                <a:solidFill>
                  <a:srgbClr val="EEEFF3"/>
                </a:solidFill>
                <a:latin typeface="Arial" panose="020B0604020202020204" pitchFamily="34" charset="0"/>
                <a:ea typeface="微软雅黑" panose="020B0503020204020204" charset="-122"/>
                <a:cs typeface="Arial" panose="020B0604020202020204" pitchFamily="34" charset="0"/>
                <a:sym typeface="Arial" panose="020B0604020202020204" pitchFamily="34" charset="0"/>
              </a:endParaRPr>
            </a:p>
            <a:p>
              <a:pPr algn="l">
                <a:defRPr/>
              </a:pPr>
              <a:r>
                <a:rPr lang="en-US" sz="2000" b="1" dirty="0">
                  <a:solidFill>
                    <a:srgbClr val="EEEFF3"/>
                  </a:solidFill>
                  <a:latin typeface="Calibri" panose="020F0502020204030204" charset="0"/>
                  <a:ea typeface="微软雅黑" panose="020B0503020204020204" charset="-122"/>
                  <a:cs typeface="Calibri" panose="020F0502020204030204" charset="0"/>
                  <a:sym typeface="Arial" panose="020B0604020202020204" pitchFamily="34" charset="0"/>
                </a:rPr>
                <a:t>Hanwha-Total PP COMPOUND </a:t>
              </a:r>
              <a:br>
                <a:rPr lang="en-US" sz="2000" b="1" dirty="0">
                  <a:solidFill>
                    <a:srgbClr val="EEEFF3"/>
                  </a:solidFill>
                  <a:latin typeface="Calibri" panose="020F0502020204030204" charset="0"/>
                  <a:ea typeface="微软雅黑" panose="020B0503020204020204" charset="-122"/>
                  <a:cs typeface="Calibri" panose="020F0502020204030204" charset="0"/>
                  <a:sym typeface="Arial" panose="020B0604020202020204" pitchFamily="34" charset="0"/>
                </a:rPr>
              </a:br>
              <a:r>
                <a:rPr lang="en-US" sz="2000" b="1" dirty="0">
                  <a:solidFill>
                    <a:srgbClr val="EEEFF3"/>
                  </a:solidFill>
                  <a:latin typeface="Calibri" panose="020F0502020204030204" charset="0"/>
                  <a:ea typeface="微软雅黑" panose="020B0503020204020204" charset="-122"/>
                  <a:cs typeface="Calibri" panose="020F0502020204030204" charset="0"/>
                  <a:sym typeface="Arial" panose="020B0604020202020204" pitchFamily="34" charset="0"/>
                </a:rPr>
                <a:t>SERIES..</a:t>
              </a:r>
              <a:endParaRPr lang="en-US" sz="2000" b="1" dirty="0">
                <a:solidFill>
                  <a:srgbClr val="EEEFF3"/>
                </a:solidFill>
                <a:latin typeface="Calibri" panose="020F0502020204030204" charset="0"/>
                <a:ea typeface="微软雅黑" panose="020B0503020204020204" charset="-122"/>
                <a:cs typeface="Calibri" panose="020F0502020204030204" charset="0"/>
              </a:endParaRPr>
            </a:p>
          </p:txBody>
        </p:sp>
        <p:sp>
          <p:nvSpPr>
            <p:cNvPr id="27" name="矩形 26"/>
            <p:cNvSpPr/>
            <p:nvPr/>
          </p:nvSpPr>
          <p:spPr>
            <a:xfrm>
              <a:off x="9519" y="4946"/>
              <a:ext cx="4188" cy="1726"/>
            </a:xfrm>
            <a:prstGeom prst="rect">
              <a:avLst/>
            </a:prstGeom>
          </p:spPr>
          <p:txBody>
            <a:bodyPr wrap="square">
              <a:spAutoFit/>
            </a:bodyPr>
            <a:p>
              <a:pPr algn="l">
                <a:defRPr/>
              </a:pPr>
              <a:r>
                <a:rPr lang="en-US" sz="2000" b="1" dirty="0">
                  <a:solidFill>
                    <a:srgbClr val="EEEFF3"/>
                  </a:solidFill>
                  <a:latin typeface="Calibri" panose="020F0502020204030204" charset="0"/>
                  <a:ea typeface="微软雅黑" panose="020B0503020204020204" charset="-122"/>
                  <a:cs typeface="Calibri" panose="020F0502020204030204" charset="0"/>
                  <a:sym typeface="Arial" panose="020B0604020202020204" pitchFamily="34" charset="0"/>
                </a:rPr>
                <a:t>RADEL PPSU, UDEL PSU,</a:t>
              </a:r>
              <a:br>
                <a:rPr lang="en-US" sz="2000" b="1" dirty="0">
                  <a:solidFill>
                    <a:srgbClr val="EEEFF3"/>
                  </a:solidFill>
                  <a:latin typeface="Calibri" panose="020F0502020204030204" charset="0"/>
                  <a:ea typeface="微软雅黑" panose="020B0503020204020204" charset="-122"/>
                  <a:cs typeface="Calibri" panose="020F0502020204030204" charset="0"/>
                  <a:sym typeface="Arial" panose="020B0604020202020204" pitchFamily="34" charset="0"/>
                </a:rPr>
              </a:br>
              <a:r>
                <a:rPr lang="en-US" sz="2000" b="1" dirty="0">
                  <a:solidFill>
                    <a:srgbClr val="EEEFF3"/>
                  </a:solidFill>
                  <a:latin typeface="Calibri" panose="020F0502020204030204" charset="0"/>
                  <a:ea typeface="微软雅黑" panose="020B0503020204020204" charset="-122"/>
                  <a:cs typeface="Calibri" panose="020F0502020204030204" charset="0"/>
                  <a:sym typeface="Arial" panose="020B0604020202020204" pitchFamily="34" charset="0"/>
                </a:rPr>
                <a:t>VERADEL PESU/PES, </a:t>
              </a:r>
              <a:endParaRPr lang="en-US" sz="2000" b="1" dirty="0">
                <a:solidFill>
                  <a:srgbClr val="EEEFF3"/>
                </a:solidFill>
                <a:latin typeface="Calibri" panose="020F0502020204030204" charset="0"/>
                <a:ea typeface="微软雅黑" panose="020B0503020204020204" charset="-122"/>
                <a:cs typeface="Calibri" panose="020F0502020204030204" charset="0"/>
                <a:sym typeface="Arial" panose="020B0604020202020204" pitchFamily="34" charset="0"/>
              </a:endParaRPr>
            </a:p>
            <a:p>
              <a:pPr algn="l">
                <a:defRPr/>
              </a:pPr>
              <a:r>
                <a:rPr lang="en-US" sz="2000" b="1" dirty="0">
                  <a:solidFill>
                    <a:srgbClr val="EEEFF3"/>
                  </a:solidFill>
                  <a:latin typeface="Calibri" panose="020F0502020204030204" charset="0"/>
                  <a:ea typeface="微软雅黑" panose="020B0503020204020204" charset="-122"/>
                  <a:cs typeface="Calibri" panose="020F0502020204030204" charset="0"/>
                  <a:sym typeface="Arial" panose="020B0604020202020204" pitchFamily="34" charset="0"/>
                </a:rPr>
                <a:t>SOLEF PVDF, RYTON PPS, </a:t>
              </a:r>
              <a:br>
                <a:rPr lang="en-US" sz="2000" b="1" dirty="0">
                  <a:solidFill>
                    <a:srgbClr val="EEEFF3"/>
                  </a:solidFill>
                  <a:latin typeface="Calibri" panose="020F0502020204030204" charset="0"/>
                  <a:ea typeface="微软雅黑" panose="020B0503020204020204" charset="-122"/>
                  <a:cs typeface="Calibri" panose="020F0502020204030204" charset="0"/>
                  <a:sym typeface="Arial" panose="020B0604020202020204" pitchFamily="34" charset="0"/>
                </a:rPr>
              </a:br>
              <a:r>
                <a:rPr lang="en-US" sz="2000" b="1" dirty="0">
                  <a:solidFill>
                    <a:srgbClr val="EEEFF3"/>
                  </a:solidFill>
                  <a:latin typeface="Calibri" panose="020F0502020204030204" charset="0"/>
                  <a:ea typeface="微软雅黑" panose="020B0503020204020204" charset="-122"/>
                  <a:cs typeface="Calibri" panose="020F0502020204030204" charset="0"/>
                  <a:sym typeface="Arial" panose="020B0604020202020204" pitchFamily="34" charset="0"/>
                </a:rPr>
                <a:t>LXEF PARA, AMODEL PPA, TORLON PAI...</a:t>
              </a:r>
              <a:endParaRPr lang="zh-CN" altLang="zh-CN" sz="2000" b="1" kern="100" dirty="0">
                <a:solidFill>
                  <a:schemeClr val="bg1">
                    <a:alpha val="70000"/>
                  </a:schemeClr>
                </a:solidFill>
                <a:latin typeface="Calibri" panose="020F0502020204030204" charset="0"/>
                <a:ea typeface="阿里巴巴普惠体 R" panose="00020600040101010101" pitchFamily="18" charset="-122"/>
                <a:cs typeface="Calibri" panose="020F0502020204030204" charset="0"/>
              </a:endParaRPr>
            </a:p>
          </p:txBody>
        </p:sp>
        <p:pic>
          <p:nvPicPr>
            <p:cNvPr id="30" name="图片 29"/>
            <p:cNvPicPr>
              <a:picLocks noChangeAspect="1"/>
            </p:cNvPicPr>
            <p:nvPr/>
          </p:nvPicPr>
          <p:blipFill>
            <a:blip r:embed="rId2"/>
            <a:stretch>
              <a:fillRect/>
            </a:stretch>
          </p:blipFill>
          <p:spPr>
            <a:xfrm>
              <a:off x="4765" y="2585"/>
              <a:ext cx="5020" cy="1261"/>
            </a:xfrm>
            <a:prstGeom prst="rect">
              <a:avLst/>
            </a:prstGeom>
          </p:spPr>
        </p:pic>
        <p:pic>
          <p:nvPicPr>
            <p:cNvPr id="31" name="图片 30"/>
            <p:cNvPicPr>
              <a:picLocks noChangeAspect="1"/>
            </p:cNvPicPr>
            <p:nvPr/>
          </p:nvPicPr>
          <p:blipFill>
            <a:blip r:embed="rId3">
              <a:clrChange>
                <a:clrFrom>
                  <a:srgbClr val="FFFFFF">
                    <a:alpha val="100000"/>
                  </a:srgbClr>
                </a:clrFrom>
                <a:clrTo>
                  <a:srgbClr val="FFFFFF">
                    <a:alpha val="100000"/>
                    <a:alpha val="0"/>
                  </a:srgbClr>
                </a:clrTo>
              </a:clrChange>
            </a:blip>
            <a:stretch>
              <a:fillRect/>
            </a:stretch>
          </p:blipFill>
          <p:spPr>
            <a:xfrm>
              <a:off x="-41" y="2690"/>
              <a:ext cx="5012" cy="1027"/>
            </a:xfrm>
            <a:prstGeom prst="rect">
              <a:avLst/>
            </a:prstGeom>
          </p:spPr>
        </p:pic>
        <p:pic>
          <p:nvPicPr>
            <p:cNvPr id="32" name="图片 31"/>
            <p:cNvPicPr>
              <a:picLocks noChangeAspect="1"/>
            </p:cNvPicPr>
            <p:nvPr/>
          </p:nvPicPr>
          <p:blipFill>
            <a:blip r:embed="rId4"/>
            <a:stretch>
              <a:fillRect/>
            </a:stretch>
          </p:blipFill>
          <p:spPr>
            <a:xfrm>
              <a:off x="9681" y="2536"/>
              <a:ext cx="3965" cy="1256"/>
            </a:xfrm>
            <a:prstGeom prst="rect">
              <a:avLst/>
            </a:prstGeom>
          </p:spPr>
        </p:pic>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 name="标题 1"/>
          <p:cNvSpPr txBox="1"/>
          <p:nvPr/>
        </p:nvSpPr>
        <p:spPr>
          <a:xfrm>
            <a:off x="1772920" y="350520"/>
            <a:ext cx="9565640" cy="431800"/>
          </a:xfrm>
          <a:prstGeom prst="rect">
            <a:avLst/>
          </a:prstGeom>
          <a:noFill/>
          <a:ln>
            <a:noFill/>
          </a:ln>
        </p:spPr>
        <p:txBody>
          <a:bodyPr vert="horz" wrap="square" lIns="0" tIns="0" rIns="0" bIns="0" rtlCol="0" anchor="ctr"/>
          <a:p>
            <a:pPr algn="l">
              <a:lnSpc>
                <a:spcPct val="120000"/>
              </a:lnSpc>
            </a:pPr>
            <a:r>
              <a:rPr kumimoji="1" lang="en-US" altLang="zh-CN" sz="4000" b="1">
                <a:solidFill>
                  <a:srgbClr val="000000"/>
                </a:solidFill>
                <a:effectLst>
                  <a:outerShdw blurRad="38100" dist="19050" dir="2700000" algn="tl" rotWithShape="0">
                    <a:schemeClr val="dk1">
                      <a:alpha val="40000"/>
                    </a:schemeClr>
                  </a:outerShdw>
                </a:effectLst>
                <a:latin typeface="Calibri" panose="020F0502020204030204" charset="0"/>
                <a:ea typeface="Source Han Sans CN Bold" panose="020B0800000000000000" charset="-122"/>
                <a:cs typeface="Calibri" panose="020F0502020204030204" charset="0"/>
              </a:rPr>
              <a:t>Product</a:t>
            </a:r>
            <a:r>
              <a:rPr kumimoji="1" lang="en-US" altLang="zh-CN" sz="4000" b="1">
                <a:ln w="12700">
                  <a:noFill/>
                </a:ln>
                <a:solidFill>
                  <a:srgbClr val="000000"/>
                </a:solidFill>
                <a:latin typeface="Calibri" panose="020F0502020204030204" charset="0"/>
                <a:ea typeface="Source Han Sans CN Bold" panose="020B0800000000000000" charset="-122"/>
                <a:cs typeface="Calibri" panose="020F0502020204030204" charset="0"/>
              </a:rPr>
              <a:t> Showcase -</a:t>
            </a:r>
            <a:r>
              <a:rPr kumimoji="1" lang="en-US" altLang="zh-CN" sz="4000" b="1">
                <a:ln w="12700">
                  <a:noFill/>
                </a:ln>
                <a:solidFill>
                  <a:schemeClr val="tx1"/>
                </a:solidFill>
                <a:latin typeface="Calibri" panose="020F0502020204030204" charset="0"/>
                <a:ea typeface="Source Han Sans CN Bold" panose="020B0800000000000000" charset="-122"/>
                <a:cs typeface="Calibri" panose="020F0502020204030204" charset="0"/>
              </a:rPr>
              <a:t>3rd</a:t>
            </a:r>
            <a:endParaRPr kumimoji="1" lang="en-US" altLang="en-US" b="1" dirty="0">
              <a:solidFill>
                <a:srgbClr val="000000"/>
              </a:solidFill>
              <a:latin typeface="Times New Roman" panose="02020603050405020304" charset="0"/>
              <a:ea typeface="+mj-ea"/>
              <a:cs typeface="Times New Roman" panose="02020603050405020304" charset="0"/>
              <a:sym typeface="+mn-ea"/>
            </a:endParaRPr>
          </a:p>
        </p:txBody>
      </p:sp>
      <p:cxnSp>
        <p:nvCxnSpPr>
          <p:cNvPr id="29" name="标题 1"/>
          <p:cNvCxnSpPr/>
          <p:nvPr/>
        </p:nvCxnSpPr>
        <p:spPr>
          <a:xfrm flipV="1">
            <a:off x="343535" y="908455"/>
            <a:ext cx="11440795" cy="18415"/>
          </a:xfrm>
          <a:prstGeom prst="line">
            <a:avLst/>
          </a:prstGeom>
          <a:noFill/>
          <a:ln w="15875" cap="sq">
            <a:solidFill>
              <a:schemeClr val="tx1">
                <a:lumMod val="50000"/>
                <a:lumOff val="50000"/>
              </a:schemeClr>
            </a:solidFill>
            <a:miter/>
          </a:ln>
        </p:spPr>
      </p:cxnSp>
      <p:pic>
        <p:nvPicPr>
          <p:cNvPr id="34" name="图片 33" descr="微信图片_20211119121050"/>
          <p:cNvPicPr>
            <a:picLocks noChangeAspect="1"/>
          </p:cNvPicPr>
          <p:nvPr/>
        </p:nvPicPr>
        <p:blipFill>
          <a:blip r:embed="rId1"/>
          <a:stretch>
            <a:fillRect/>
          </a:stretch>
        </p:blipFill>
        <p:spPr>
          <a:xfrm>
            <a:off x="334645" y="130175"/>
            <a:ext cx="1091565" cy="735965"/>
          </a:xfrm>
          <a:prstGeom prst="rect">
            <a:avLst/>
          </a:prstGeom>
        </p:spPr>
      </p:pic>
      <p:grpSp>
        <p:nvGrpSpPr>
          <p:cNvPr id="3" name="组合 2"/>
          <p:cNvGrpSpPr/>
          <p:nvPr/>
        </p:nvGrpSpPr>
        <p:grpSpPr>
          <a:xfrm>
            <a:off x="502285" y="1621096"/>
            <a:ext cx="11160441" cy="4365049"/>
            <a:chOff x="789" y="2123"/>
            <a:chExt cx="12774" cy="4750"/>
          </a:xfrm>
        </p:grpSpPr>
        <p:sp>
          <p:nvSpPr>
            <p:cNvPr id="6" name="矩形 5"/>
            <p:cNvSpPr/>
            <p:nvPr/>
          </p:nvSpPr>
          <p:spPr>
            <a:xfrm>
              <a:off x="5602" y="2435"/>
              <a:ext cx="3095" cy="1719"/>
            </a:xfrm>
            <a:prstGeom prst="rect">
              <a:avLst/>
            </a:prstGeom>
            <a:blipFill rotWithShape="1">
              <a:blip r:embed="rId2"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7" name="矩形 6"/>
            <p:cNvSpPr/>
            <p:nvPr/>
          </p:nvSpPr>
          <p:spPr>
            <a:xfrm>
              <a:off x="789" y="4760"/>
              <a:ext cx="4138" cy="2096"/>
            </a:xfrm>
            <a:prstGeom prst="rect">
              <a:avLst/>
            </a:prstGeom>
            <a:solidFill>
              <a:srgbClr val="004C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8" name="矩形 7"/>
            <p:cNvSpPr/>
            <p:nvPr/>
          </p:nvSpPr>
          <p:spPr>
            <a:xfrm>
              <a:off x="5187" y="4760"/>
              <a:ext cx="4051" cy="2095"/>
            </a:xfrm>
            <a:prstGeom prst="rect">
              <a:avLst/>
            </a:prstGeom>
            <a:solidFill>
              <a:srgbClr val="1D8D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12" name="矩形 11"/>
            <p:cNvSpPr/>
            <p:nvPr/>
          </p:nvSpPr>
          <p:spPr>
            <a:xfrm>
              <a:off x="9472" y="4760"/>
              <a:ext cx="4090" cy="2113"/>
            </a:xfrm>
            <a:prstGeom prst="rect">
              <a:avLst/>
            </a:prstGeom>
            <a:solidFill>
              <a:srgbClr val="004C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14" name="矩形 13"/>
            <p:cNvSpPr/>
            <p:nvPr/>
          </p:nvSpPr>
          <p:spPr>
            <a:xfrm>
              <a:off x="800" y="4994"/>
              <a:ext cx="4153" cy="1104"/>
            </a:xfrm>
            <a:prstGeom prst="rect">
              <a:avLst/>
            </a:prstGeom>
          </p:spPr>
          <p:txBody>
            <a:bodyPr wrap="square">
              <a:spAutoFit/>
            </a:bodyPr>
            <a:p>
              <a:pPr algn="l">
                <a:defRPr/>
              </a:pPr>
              <a:r>
                <a:rPr lang="en-US" sz="2000" b="1" dirty="0">
                  <a:solidFill>
                    <a:srgbClr val="EEEFF3"/>
                  </a:solidFill>
                  <a:latin typeface="Calibri" panose="020F0502020204030204" charset="0"/>
                  <a:ea typeface="微软雅黑" panose="020B0503020204020204" charset="-122"/>
                  <a:cs typeface="Calibri" panose="020F0502020204030204" charset="0"/>
                  <a:sym typeface="Arial" panose="020B0604020202020204" pitchFamily="34" charset="0"/>
                </a:rPr>
                <a:t>ULTRASON PPSU,          </a:t>
              </a:r>
              <a:r>
                <a:rPr lang="en-US" sz="2000" b="1" dirty="0">
                  <a:solidFill>
                    <a:srgbClr val="EEEFF3"/>
                  </a:solidFill>
                  <a:latin typeface="Calibri" panose="020F0502020204030204" charset="0"/>
                  <a:ea typeface="微软雅黑" panose="020B0503020204020204" charset="-122"/>
                  <a:cs typeface="Calibri" panose="020F0502020204030204" charset="0"/>
                  <a:sym typeface="Arial" panose="020B0604020202020204" pitchFamily="34" charset="0"/>
                </a:rPr>
                <a:t>ULTRASON PSU,                     ULTRASON PESU/PES...</a:t>
              </a:r>
              <a:endParaRPr lang="zh-CN" altLang="zh-CN" sz="2000" b="1" kern="100" dirty="0">
                <a:solidFill>
                  <a:schemeClr val="bg1">
                    <a:alpha val="70000"/>
                  </a:schemeClr>
                </a:solidFill>
                <a:latin typeface="Calibri" panose="020F0502020204030204" charset="0"/>
                <a:ea typeface="阿里巴巴普惠体 R" panose="00020600040101010101" pitchFamily="18" charset="-122"/>
                <a:cs typeface="Calibri" panose="020F0502020204030204" charset="0"/>
              </a:endParaRPr>
            </a:p>
          </p:txBody>
        </p:sp>
        <p:sp>
          <p:nvSpPr>
            <p:cNvPr id="15" name="矩形 14"/>
            <p:cNvSpPr/>
            <p:nvPr/>
          </p:nvSpPr>
          <p:spPr>
            <a:xfrm>
              <a:off x="5206" y="4951"/>
              <a:ext cx="4151" cy="1774"/>
            </a:xfrm>
            <a:prstGeom prst="rect">
              <a:avLst/>
            </a:prstGeom>
          </p:spPr>
          <p:txBody>
            <a:bodyPr wrap="square">
              <a:spAutoFit/>
            </a:bodyPr>
            <a:p>
              <a:pPr algn="l">
                <a:lnSpc>
                  <a:spcPct val="100000"/>
                </a:lnSpc>
                <a:buClrTx/>
                <a:buSzTx/>
                <a:buFontTx/>
                <a:defRPr/>
              </a:pPr>
              <a:r>
                <a:rPr lang="en-US" sz="2000" b="1" dirty="0">
                  <a:solidFill>
                    <a:srgbClr val="EEEFF3"/>
                  </a:solidFill>
                  <a:latin typeface="Calibri" panose="020F0502020204030204" charset="0"/>
                  <a:ea typeface="微软雅黑" panose="020B0503020204020204" charset="-122"/>
                  <a:cs typeface="Calibri" panose="020F0502020204030204" charset="0"/>
                  <a:sym typeface="Arial" panose="020B0604020202020204" pitchFamily="34" charset="0"/>
                </a:rPr>
                <a:t>EXTEM TPI, ULTEM PEI, LNP SERIES, LEXAN PC, NORYL PPO, CYCOLOY PC/ABC, CYCOLAC ABS, VALOX PBT, GELOY ABS/PC, XENOY PC合金, XYLEX PC合金...</a:t>
              </a:r>
              <a:endParaRPr lang="en-US" sz="2000" b="1" dirty="0">
                <a:solidFill>
                  <a:srgbClr val="EEEFF3"/>
                </a:solidFill>
                <a:latin typeface="Calibri" panose="020F0502020204030204" charset="0"/>
                <a:ea typeface="微软雅黑" panose="020B0503020204020204" charset="-122"/>
                <a:cs typeface="Calibri" panose="020F0502020204030204" charset="0"/>
              </a:endParaRPr>
            </a:p>
          </p:txBody>
        </p:sp>
        <p:sp>
          <p:nvSpPr>
            <p:cNvPr id="16" name="矩形 15"/>
            <p:cNvSpPr/>
            <p:nvPr/>
          </p:nvSpPr>
          <p:spPr>
            <a:xfrm>
              <a:off x="9472" y="4933"/>
              <a:ext cx="4091" cy="1384"/>
            </a:xfrm>
            <a:prstGeom prst="rect">
              <a:avLst/>
            </a:prstGeom>
          </p:spPr>
          <p:txBody>
            <a:bodyPr wrap="square">
              <a:noAutofit/>
            </a:bodyPr>
            <a:p>
              <a:pPr algn="l">
                <a:defRPr/>
              </a:pPr>
              <a:r>
                <a:rPr lang="en-US" sz="2000" b="1" dirty="0">
                  <a:solidFill>
                    <a:srgbClr val="EEEFF3"/>
                  </a:solidFill>
                  <a:latin typeface="Calibri" panose="020F0502020204030204" charset="0"/>
                  <a:ea typeface="微软雅黑" panose="020B0503020204020204" charset="-122"/>
                  <a:cs typeface="Calibri" panose="020F0502020204030204" charset="0"/>
                  <a:sym typeface="Arial" panose="020B0604020202020204" pitchFamily="34" charset="0"/>
                </a:rPr>
                <a:t>VICTREX PEEK, VICTREX PEK, VICTREX PEKEKK</a:t>
              </a:r>
              <a:endParaRPr lang="en-US" sz="2000" b="1" dirty="0">
                <a:solidFill>
                  <a:srgbClr val="EEEFF3"/>
                </a:solidFill>
                <a:latin typeface="Calibri" panose="020F0502020204030204" charset="0"/>
                <a:ea typeface="微软雅黑" panose="020B0503020204020204" charset="-122"/>
                <a:cs typeface="Calibri" panose="020F0502020204030204" charset="0"/>
                <a:sym typeface="Arial" panose="020B0604020202020204" pitchFamily="34" charset="0"/>
              </a:endParaRPr>
            </a:p>
            <a:p>
              <a:pPr algn="l">
                <a:defRPr/>
              </a:pPr>
              <a:r>
                <a:rPr lang="en-US" sz="2000" b="1" dirty="0">
                  <a:solidFill>
                    <a:srgbClr val="EEEFF3"/>
                  </a:solidFill>
                  <a:latin typeface="Calibri" panose="020F0502020204030204" charset="0"/>
                  <a:ea typeface="微软雅黑" panose="020B0503020204020204" charset="-122"/>
                  <a:cs typeface="Calibri" panose="020F0502020204030204" charset="0"/>
                  <a:sym typeface="Arial" panose="020B0604020202020204" pitchFamily="34" charset="0"/>
                </a:rPr>
                <a:t>VICTREX PAEK, APTIV PEEK FIL...</a:t>
              </a:r>
              <a:endParaRPr lang="zh-CN" altLang="zh-CN" sz="2000" b="1" kern="100" dirty="0">
                <a:solidFill>
                  <a:schemeClr val="bg1">
                    <a:alpha val="70000"/>
                  </a:schemeClr>
                </a:solidFill>
                <a:latin typeface="Calibri" panose="020F0502020204030204" charset="0"/>
                <a:ea typeface="阿里巴巴普惠体 R" panose="00020600040101010101" pitchFamily="18" charset="-122"/>
                <a:cs typeface="Calibri" panose="020F0502020204030204" charset="0"/>
              </a:endParaRPr>
            </a:p>
          </p:txBody>
        </p:sp>
        <p:pic>
          <p:nvPicPr>
            <p:cNvPr id="17" name="图片 16" descr="微信图片_20220519100620"/>
            <p:cNvPicPr>
              <a:picLocks noChangeAspect="1"/>
            </p:cNvPicPr>
            <p:nvPr/>
          </p:nvPicPr>
          <p:blipFill>
            <a:blip r:embed="rId3"/>
            <a:stretch>
              <a:fillRect/>
            </a:stretch>
          </p:blipFill>
          <p:spPr>
            <a:xfrm>
              <a:off x="10315" y="2123"/>
              <a:ext cx="2163" cy="1951"/>
            </a:xfrm>
            <a:prstGeom prst="rect">
              <a:avLst/>
            </a:prstGeom>
          </p:spPr>
        </p:pic>
        <p:pic>
          <p:nvPicPr>
            <p:cNvPr id="18" name="图片 17" descr="微信图片_20220519095832"/>
            <p:cNvPicPr>
              <a:picLocks noChangeAspect="1"/>
            </p:cNvPicPr>
            <p:nvPr/>
          </p:nvPicPr>
          <p:blipFill>
            <a:blip r:embed="rId4"/>
            <a:stretch>
              <a:fillRect/>
            </a:stretch>
          </p:blipFill>
          <p:spPr>
            <a:xfrm>
              <a:off x="1077" y="2689"/>
              <a:ext cx="3257" cy="1235"/>
            </a:xfrm>
            <a:prstGeom prst="rect">
              <a:avLst/>
            </a:prstGeom>
          </p:spPr>
        </p:pic>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 name="标题 1"/>
          <p:cNvSpPr txBox="1"/>
          <p:nvPr/>
        </p:nvSpPr>
        <p:spPr>
          <a:xfrm>
            <a:off x="1772920" y="350520"/>
            <a:ext cx="9565640" cy="431800"/>
          </a:xfrm>
          <a:prstGeom prst="rect">
            <a:avLst/>
          </a:prstGeom>
          <a:noFill/>
          <a:ln>
            <a:noFill/>
          </a:ln>
        </p:spPr>
        <p:txBody>
          <a:bodyPr vert="horz" wrap="square" lIns="0" tIns="0" rIns="0" bIns="0" rtlCol="0" anchor="ctr"/>
          <a:p>
            <a:pPr algn="l">
              <a:lnSpc>
                <a:spcPct val="120000"/>
              </a:lnSpc>
            </a:pPr>
            <a:r>
              <a:rPr kumimoji="1" lang="en-US" altLang="zh-CN" sz="4000" b="1">
                <a:solidFill>
                  <a:srgbClr val="000000"/>
                </a:solidFill>
                <a:effectLst>
                  <a:outerShdw blurRad="38100" dist="19050" dir="2700000" algn="tl" rotWithShape="0">
                    <a:schemeClr val="dk1">
                      <a:alpha val="40000"/>
                    </a:schemeClr>
                  </a:outerShdw>
                </a:effectLst>
                <a:latin typeface="Calibri" panose="020F0502020204030204" charset="0"/>
                <a:ea typeface="Source Han Sans CN Bold" panose="020B0800000000000000" charset="-122"/>
                <a:cs typeface="Calibri" panose="020F0502020204030204" charset="0"/>
              </a:rPr>
              <a:t>Product</a:t>
            </a:r>
            <a:r>
              <a:rPr kumimoji="1" lang="en-US" altLang="zh-CN" sz="4000" b="1">
                <a:ln w="12700">
                  <a:noFill/>
                </a:ln>
                <a:solidFill>
                  <a:srgbClr val="000000"/>
                </a:solidFill>
                <a:latin typeface="Calibri" panose="020F0502020204030204" charset="0"/>
                <a:ea typeface="Source Han Sans CN Bold" panose="020B0800000000000000" charset="-122"/>
                <a:cs typeface="Calibri" panose="020F0502020204030204" charset="0"/>
              </a:rPr>
              <a:t> Showcase </a:t>
            </a:r>
            <a:r>
              <a:rPr kumimoji="1" lang="en-US" altLang="zh-CN" sz="4000" b="1">
                <a:ln w="12700">
                  <a:noFill/>
                </a:ln>
                <a:solidFill>
                  <a:schemeClr val="tx1"/>
                </a:solidFill>
                <a:latin typeface="Calibri" panose="020F0502020204030204" charset="0"/>
                <a:ea typeface="Source Han Sans CN Bold" panose="020B0800000000000000" charset="-122"/>
                <a:cs typeface="Calibri" panose="020F0502020204030204" charset="0"/>
              </a:rPr>
              <a:t>-Other Brands</a:t>
            </a:r>
            <a:r>
              <a:rPr lang="en-US" b="1" dirty="0">
                <a:solidFill>
                  <a:srgbClr val="000000"/>
                </a:solidFill>
                <a:latin typeface="Times New Roman" panose="02020603050405020304" charset="0"/>
                <a:ea typeface="+mj-ea"/>
                <a:cs typeface="Times New Roman" panose="02020603050405020304" charset="0"/>
                <a:sym typeface="+mn-ea"/>
              </a:rPr>
              <a:t> </a:t>
            </a:r>
            <a:endParaRPr kumimoji="1" lang="en-US" altLang="en-US" b="1" dirty="0">
              <a:solidFill>
                <a:srgbClr val="000000"/>
              </a:solidFill>
              <a:latin typeface="Times New Roman" panose="02020603050405020304" charset="0"/>
              <a:ea typeface="+mj-ea"/>
              <a:cs typeface="Times New Roman" panose="02020603050405020304" charset="0"/>
              <a:sym typeface="+mn-ea"/>
            </a:endParaRPr>
          </a:p>
        </p:txBody>
      </p:sp>
      <p:cxnSp>
        <p:nvCxnSpPr>
          <p:cNvPr id="29" name="标题 1"/>
          <p:cNvCxnSpPr/>
          <p:nvPr/>
        </p:nvCxnSpPr>
        <p:spPr>
          <a:xfrm flipV="1">
            <a:off x="343535" y="908455"/>
            <a:ext cx="11440795" cy="18415"/>
          </a:xfrm>
          <a:prstGeom prst="line">
            <a:avLst/>
          </a:prstGeom>
          <a:noFill/>
          <a:ln w="15875" cap="sq">
            <a:solidFill>
              <a:schemeClr val="tx1">
                <a:lumMod val="50000"/>
                <a:lumOff val="50000"/>
              </a:schemeClr>
            </a:solidFill>
            <a:miter/>
          </a:ln>
        </p:spPr>
      </p:cxnSp>
      <p:pic>
        <p:nvPicPr>
          <p:cNvPr id="34" name="图片 33" descr="微信图片_20211119121050"/>
          <p:cNvPicPr>
            <a:picLocks noChangeAspect="1"/>
          </p:cNvPicPr>
          <p:nvPr/>
        </p:nvPicPr>
        <p:blipFill>
          <a:blip r:embed="rId1"/>
          <a:stretch>
            <a:fillRect/>
          </a:stretch>
        </p:blipFill>
        <p:spPr>
          <a:xfrm>
            <a:off x="334645" y="130175"/>
            <a:ext cx="1091565" cy="735965"/>
          </a:xfrm>
          <a:prstGeom prst="rect">
            <a:avLst/>
          </a:prstGeom>
        </p:spPr>
      </p:pic>
      <p:grpSp>
        <p:nvGrpSpPr>
          <p:cNvPr id="2" name="组合 1"/>
          <p:cNvGrpSpPr/>
          <p:nvPr/>
        </p:nvGrpSpPr>
        <p:grpSpPr>
          <a:xfrm>
            <a:off x="280035" y="1256030"/>
            <a:ext cx="11325860" cy="4907915"/>
            <a:chOff x="509" y="1895"/>
            <a:chExt cx="13890" cy="5524"/>
          </a:xfrm>
        </p:grpSpPr>
        <p:pic>
          <p:nvPicPr>
            <p:cNvPr id="5" name="图片 4"/>
            <p:cNvPicPr>
              <a:picLocks noChangeAspect="1"/>
            </p:cNvPicPr>
            <p:nvPr/>
          </p:nvPicPr>
          <p:blipFill>
            <a:blip r:embed="rId2"/>
            <a:stretch>
              <a:fillRect/>
            </a:stretch>
          </p:blipFill>
          <p:spPr>
            <a:xfrm>
              <a:off x="509" y="1895"/>
              <a:ext cx="2542" cy="1039"/>
            </a:xfrm>
            <a:prstGeom prst="rect">
              <a:avLst/>
            </a:prstGeom>
          </p:spPr>
        </p:pic>
        <p:pic>
          <p:nvPicPr>
            <p:cNvPr id="7" name="图片 6"/>
            <p:cNvPicPr>
              <a:picLocks noChangeAspect="1"/>
            </p:cNvPicPr>
            <p:nvPr/>
          </p:nvPicPr>
          <p:blipFill>
            <a:blip r:embed="rId3"/>
            <a:stretch>
              <a:fillRect/>
            </a:stretch>
          </p:blipFill>
          <p:spPr>
            <a:xfrm>
              <a:off x="3075" y="2025"/>
              <a:ext cx="2649" cy="1086"/>
            </a:xfrm>
            <a:prstGeom prst="rect">
              <a:avLst/>
            </a:prstGeom>
          </p:spPr>
        </p:pic>
        <p:pic>
          <p:nvPicPr>
            <p:cNvPr id="8" name="图片 7"/>
            <p:cNvPicPr>
              <a:picLocks noChangeAspect="1"/>
            </p:cNvPicPr>
            <p:nvPr/>
          </p:nvPicPr>
          <p:blipFill>
            <a:blip r:embed="rId4"/>
            <a:stretch>
              <a:fillRect/>
            </a:stretch>
          </p:blipFill>
          <p:spPr>
            <a:xfrm>
              <a:off x="5839" y="2235"/>
              <a:ext cx="2278" cy="846"/>
            </a:xfrm>
            <a:prstGeom prst="rect">
              <a:avLst/>
            </a:prstGeom>
          </p:spPr>
        </p:pic>
        <p:pic>
          <p:nvPicPr>
            <p:cNvPr id="14" name="图片 13"/>
            <p:cNvPicPr>
              <a:picLocks noChangeAspect="1"/>
            </p:cNvPicPr>
            <p:nvPr/>
          </p:nvPicPr>
          <p:blipFill>
            <a:blip r:embed="rId5"/>
            <a:stretch>
              <a:fillRect/>
            </a:stretch>
          </p:blipFill>
          <p:spPr>
            <a:xfrm>
              <a:off x="8071" y="2227"/>
              <a:ext cx="3012" cy="812"/>
            </a:xfrm>
            <a:prstGeom prst="rect">
              <a:avLst/>
            </a:prstGeom>
          </p:spPr>
        </p:pic>
        <p:pic>
          <p:nvPicPr>
            <p:cNvPr id="23" name="图片 22"/>
            <p:cNvPicPr>
              <a:picLocks noChangeAspect="1"/>
            </p:cNvPicPr>
            <p:nvPr/>
          </p:nvPicPr>
          <p:blipFill>
            <a:blip r:embed="rId6"/>
            <a:stretch>
              <a:fillRect/>
            </a:stretch>
          </p:blipFill>
          <p:spPr>
            <a:xfrm>
              <a:off x="11168" y="2129"/>
              <a:ext cx="2479" cy="910"/>
            </a:xfrm>
            <a:prstGeom prst="rect">
              <a:avLst/>
            </a:prstGeom>
          </p:spPr>
        </p:pic>
        <p:pic>
          <p:nvPicPr>
            <p:cNvPr id="3" name="图片 2"/>
            <p:cNvPicPr>
              <a:picLocks noChangeAspect="1"/>
            </p:cNvPicPr>
            <p:nvPr/>
          </p:nvPicPr>
          <p:blipFill>
            <a:blip r:embed="rId7"/>
            <a:stretch>
              <a:fillRect/>
            </a:stretch>
          </p:blipFill>
          <p:spPr>
            <a:xfrm>
              <a:off x="680" y="3256"/>
              <a:ext cx="2395" cy="1224"/>
            </a:xfrm>
            <a:prstGeom prst="rect">
              <a:avLst/>
            </a:prstGeom>
          </p:spPr>
        </p:pic>
        <p:pic>
          <p:nvPicPr>
            <p:cNvPr id="35" name="图片 34"/>
            <p:cNvPicPr>
              <a:picLocks noChangeAspect="1"/>
            </p:cNvPicPr>
            <p:nvPr/>
          </p:nvPicPr>
          <p:blipFill>
            <a:blip r:embed="rId8"/>
            <a:stretch>
              <a:fillRect/>
            </a:stretch>
          </p:blipFill>
          <p:spPr>
            <a:xfrm>
              <a:off x="5724" y="3352"/>
              <a:ext cx="2556" cy="1032"/>
            </a:xfrm>
            <a:prstGeom prst="rect">
              <a:avLst/>
            </a:prstGeom>
          </p:spPr>
        </p:pic>
        <p:pic>
          <p:nvPicPr>
            <p:cNvPr id="37" name="图片 36"/>
            <p:cNvPicPr>
              <a:picLocks noChangeAspect="1"/>
            </p:cNvPicPr>
            <p:nvPr/>
          </p:nvPicPr>
          <p:blipFill>
            <a:blip r:embed="rId9"/>
            <a:stretch>
              <a:fillRect/>
            </a:stretch>
          </p:blipFill>
          <p:spPr>
            <a:xfrm>
              <a:off x="3344" y="3451"/>
              <a:ext cx="1726" cy="835"/>
            </a:xfrm>
            <a:prstGeom prst="rect">
              <a:avLst/>
            </a:prstGeom>
          </p:spPr>
        </p:pic>
        <p:pic>
          <p:nvPicPr>
            <p:cNvPr id="42" name="图片 41"/>
            <p:cNvPicPr>
              <a:picLocks noChangeAspect="1"/>
            </p:cNvPicPr>
            <p:nvPr/>
          </p:nvPicPr>
          <p:blipFill>
            <a:blip r:embed="rId10"/>
            <a:stretch>
              <a:fillRect/>
            </a:stretch>
          </p:blipFill>
          <p:spPr>
            <a:xfrm>
              <a:off x="8557" y="3597"/>
              <a:ext cx="2040" cy="588"/>
            </a:xfrm>
            <a:prstGeom prst="rect">
              <a:avLst/>
            </a:prstGeom>
          </p:spPr>
        </p:pic>
        <p:pic>
          <p:nvPicPr>
            <p:cNvPr id="53" name="图片 52"/>
            <p:cNvPicPr>
              <a:picLocks noChangeAspect="1"/>
            </p:cNvPicPr>
            <p:nvPr/>
          </p:nvPicPr>
          <p:blipFill>
            <a:blip r:embed="rId11"/>
            <a:stretch>
              <a:fillRect/>
            </a:stretch>
          </p:blipFill>
          <p:spPr>
            <a:xfrm>
              <a:off x="3797" y="4730"/>
              <a:ext cx="1190" cy="1164"/>
            </a:xfrm>
            <a:prstGeom prst="rect">
              <a:avLst/>
            </a:prstGeom>
          </p:spPr>
        </p:pic>
        <p:pic>
          <p:nvPicPr>
            <p:cNvPr id="58" name="图片 57"/>
            <p:cNvPicPr>
              <a:picLocks noChangeAspect="1"/>
            </p:cNvPicPr>
            <p:nvPr/>
          </p:nvPicPr>
          <p:blipFill>
            <a:blip r:embed="rId12"/>
            <a:stretch>
              <a:fillRect/>
            </a:stretch>
          </p:blipFill>
          <p:spPr>
            <a:xfrm>
              <a:off x="5996" y="4990"/>
              <a:ext cx="1908" cy="624"/>
            </a:xfrm>
            <a:prstGeom prst="rect">
              <a:avLst/>
            </a:prstGeom>
          </p:spPr>
        </p:pic>
        <p:pic>
          <p:nvPicPr>
            <p:cNvPr id="60" name="图片 59"/>
            <p:cNvPicPr>
              <a:picLocks noChangeAspect="1"/>
            </p:cNvPicPr>
            <p:nvPr/>
          </p:nvPicPr>
          <p:blipFill>
            <a:blip r:embed="rId13"/>
            <a:stretch>
              <a:fillRect/>
            </a:stretch>
          </p:blipFill>
          <p:spPr>
            <a:xfrm>
              <a:off x="1052" y="5002"/>
              <a:ext cx="1742" cy="779"/>
            </a:xfrm>
            <a:prstGeom prst="rect">
              <a:avLst/>
            </a:prstGeom>
          </p:spPr>
        </p:pic>
        <p:pic>
          <p:nvPicPr>
            <p:cNvPr id="63" name="图片 62"/>
            <p:cNvPicPr>
              <a:picLocks noChangeAspect="1"/>
            </p:cNvPicPr>
            <p:nvPr/>
          </p:nvPicPr>
          <p:blipFill>
            <a:blip r:embed="rId14"/>
            <a:stretch>
              <a:fillRect/>
            </a:stretch>
          </p:blipFill>
          <p:spPr>
            <a:xfrm>
              <a:off x="11325" y="5115"/>
              <a:ext cx="3075" cy="488"/>
            </a:xfrm>
            <a:prstGeom prst="rect">
              <a:avLst/>
            </a:prstGeom>
          </p:spPr>
        </p:pic>
        <p:pic>
          <p:nvPicPr>
            <p:cNvPr id="66" name="图片 65"/>
            <p:cNvPicPr>
              <a:picLocks noChangeAspect="1"/>
            </p:cNvPicPr>
            <p:nvPr/>
          </p:nvPicPr>
          <p:blipFill>
            <a:blip r:embed="rId15"/>
            <a:stretch>
              <a:fillRect/>
            </a:stretch>
          </p:blipFill>
          <p:spPr>
            <a:xfrm>
              <a:off x="8359" y="5029"/>
              <a:ext cx="2608" cy="579"/>
            </a:xfrm>
            <a:prstGeom prst="rect">
              <a:avLst/>
            </a:prstGeom>
          </p:spPr>
        </p:pic>
        <p:pic>
          <p:nvPicPr>
            <p:cNvPr id="71" name="图片 70"/>
            <p:cNvPicPr>
              <a:picLocks noChangeAspect="1"/>
            </p:cNvPicPr>
            <p:nvPr/>
          </p:nvPicPr>
          <p:blipFill>
            <a:blip r:embed="rId16"/>
            <a:stretch>
              <a:fillRect/>
            </a:stretch>
          </p:blipFill>
          <p:spPr>
            <a:xfrm>
              <a:off x="1285" y="6205"/>
              <a:ext cx="1215" cy="1214"/>
            </a:xfrm>
            <a:prstGeom prst="rect">
              <a:avLst/>
            </a:prstGeom>
          </p:spPr>
        </p:pic>
        <p:pic>
          <p:nvPicPr>
            <p:cNvPr id="74" name="图片 73"/>
            <p:cNvPicPr>
              <a:picLocks noChangeAspect="1"/>
            </p:cNvPicPr>
            <p:nvPr/>
          </p:nvPicPr>
          <p:blipFill>
            <a:blip r:embed="rId17"/>
            <a:stretch>
              <a:fillRect/>
            </a:stretch>
          </p:blipFill>
          <p:spPr>
            <a:xfrm>
              <a:off x="3473" y="6335"/>
              <a:ext cx="1856" cy="952"/>
            </a:xfrm>
            <a:prstGeom prst="rect">
              <a:avLst/>
            </a:prstGeom>
          </p:spPr>
        </p:pic>
        <p:pic>
          <p:nvPicPr>
            <p:cNvPr id="80" name="图片 79"/>
            <p:cNvPicPr>
              <a:picLocks noChangeAspect="1"/>
            </p:cNvPicPr>
            <p:nvPr/>
          </p:nvPicPr>
          <p:blipFill>
            <a:blip r:embed="rId18"/>
            <a:stretch>
              <a:fillRect/>
            </a:stretch>
          </p:blipFill>
          <p:spPr>
            <a:xfrm>
              <a:off x="6066" y="6359"/>
              <a:ext cx="2048" cy="975"/>
            </a:xfrm>
            <a:prstGeom prst="rect">
              <a:avLst/>
            </a:prstGeom>
          </p:spPr>
        </p:pic>
        <p:pic>
          <p:nvPicPr>
            <p:cNvPr id="81" name="图片 80"/>
            <p:cNvPicPr>
              <a:picLocks noChangeAspect="1"/>
            </p:cNvPicPr>
            <p:nvPr/>
          </p:nvPicPr>
          <p:blipFill>
            <a:blip r:embed="rId19"/>
            <a:stretch>
              <a:fillRect/>
            </a:stretch>
          </p:blipFill>
          <p:spPr>
            <a:xfrm>
              <a:off x="11394" y="3517"/>
              <a:ext cx="2418" cy="766"/>
            </a:xfrm>
            <a:prstGeom prst="rect">
              <a:avLst/>
            </a:prstGeom>
          </p:spPr>
        </p:pic>
        <p:pic>
          <p:nvPicPr>
            <p:cNvPr id="82" name="图片 81"/>
            <p:cNvPicPr>
              <a:picLocks noChangeAspect="1"/>
            </p:cNvPicPr>
            <p:nvPr/>
          </p:nvPicPr>
          <p:blipFill>
            <a:blip r:embed="rId20"/>
            <a:stretch>
              <a:fillRect/>
            </a:stretch>
          </p:blipFill>
          <p:spPr>
            <a:xfrm>
              <a:off x="11267" y="6496"/>
              <a:ext cx="3034" cy="771"/>
            </a:xfrm>
            <a:prstGeom prst="rect">
              <a:avLst/>
            </a:prstGeom>
          </p:spPr>
        </p:pic>
        <p:pic>
          <p:nvPicPr>
            <p:cNvPr id="84" name="图片 83"/>
            <p:cNvPicPr>
              <a:picLocks noChangeAspect="1"/>
            </p:cNvPicPr>
            <p:nvPr/>
          </p:nvPicPr>
          <p:blipFill>
            <a:blip r:embed="rId21"/>
            <a:stretch>
              <a:fillRect/>
            </a:stretch>
          </p:blipFill>
          <p:spPr>
            <a:xfrm>
              <a:off x="8345" y="6462"/>
              <a:ext cx="2638" cy="820"/>
            </a:xfrm>
            <a:prstGeom prst="rect">
              <a:avLst/>
            </a:prstGeom>
          </p:spPr>
        </p:pic>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4" name="平行四边形 3"/>
          <p:cNvSpPr/>
          <p:nvPr>
            <p:custDataLst>
              <p:tags r:id="rId1"/>
            </p:custDataLst>
          </p:nvPr>
        </p:nvSpPr>
        <p:spPr>
          <a:xfrm rot="16200000">
            <a:off x="4065270" y="2637155"/>
            <a:ext cx="529590" cy="613410"/>
          </a:xfrm>
          <a:prstGeom prst="parallelogram">
            <a:avLst>
              <a:gd name="adj" fmla="val 47404"/>
            </a:avLst>
          </a:prstGeom>
          <a:gradFill>
            <a:gsLst>
              <a:gs pos="0">
                <a:schemeClr val="accent1">
                  <a:lumMod val="85000"/>
                </a:schemeClr>
              </a:gs>
              <a:gs pos="100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sp>
        <p:nvSpPr>
          <p:cNvPr id="5" name="平行四边形 4"/>
          <p:cNvSpPr/>
          <p:nvPr>
            <p:custDataLst>
              <p:tags r:id="rId2"/>
            </p:custDataLst>
          </p:nvPr>
        </p:nvSpPr>
        <p:spPr>
          <a:xfrm rot="16200000">
            <a:off x="4065270" y="4213225"/>
            <a:ext cx="529590" cy="613410"/>
          </a:xfrm>
          <a:prstGeom prst="parallelogram">
            <a:avLst>
              <a:gd name="adj" fmla="val 47404"/>
            </a:avLst>
          </a:prstGeom>
          <a:gradFill>
            <a:gsLst>
              <a:gs pos="0">
                <a:schemeClr val="accent3">
                  <a:lumMod val="85000"/>
                </a:schemeClr>
              </a:gs>
              <a:gs pos="100000">
                <a:schemeClr val="accent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sp>
        <p:nvSpPr>
          <p:cNvPr id="18" name="平行四边形 17"/>
          <p:cNvSpPr/>
          <p:nvPr>
            <p:custDataLst>
              <p:tags r:id="rId3"/>
            </p:custDataLst>
          </p:nvPr>
        </p:nvSpPr>
        <p:spPr>
          <a:xfrm rot="16200000" flipV="1">
            <a:off x="7600315" y="4998085"/>
            <a:ext cx="529590" cy="619760"/>
          </a:xfrm>
          <a:prstGeom prst="parallelogram">
            <a:avLst>
              <a:gd name="adj" fmla="val 47404"/>
            </a:avLst>
          </a:prstGeom>
          <a:gradFill>
            <a:gsLst>
              <a:gs pos="0">
                <a:schemeClr val="accent4">
                  <a:lumMod val="75000"/>
                </a:schemeClr>
              </a:gs>
              <a:gs pos="100000">
                <a:schemeClr val="accent4">
                  <a:lumMod val="9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cxnSp>
        <p:nvCxnSpPr>
          <p:cNvPr id="28" name="直接连接符 27"/>
          <p:cNvCxnSpPr/>
          <p:nvPr>
            <p:custDataLst>
              <p:tags r:id="rId4"/>
            </p:custDataLst>
          </p:nvPr>
        </p:nvCxnSpPr>
        <p:spPr>
          <a:xfrm>
            <a:off x="7451090" y="2632075"/>
            <a:ext cx="965200" cy="0"/>
          </a:xfrm>
          <a:prstGeom prst="line">
            <a:avLst/>
          </a:prstGeom>
          <a:ln w="9525">
            <a:solidFill>
              <a:schemeClr val="accent1">
                <a:lumMod val="60000"/>
                <a:lumOff val="40000"/>
              </a:schemeClr>
            </a:solidFill>
            <a:prstDash val="dash"/>
            <a:headEnd type="oval" w="sm" len="sm"/>
            <a:tailEnd type="oval" w="sm" len="sm"/>
          </a:ln>
        </p:spPr>
        <p:style>
          <a:lnRef idx="2">
            <a:schemeClr val="accent1"/>
          </a:lnRef>
          <a:fillRef idx="0">
            <a:srgbClr val="FFFFFF"/>
          </a:fillRef>
          <a:effectRef idx="0">
            <a:srgbClr val="FFFFFF"/>
          </a:effectRef>
          <a:fontRef idx="minor">
            <a:schemeClr val="tx1"/>
          </a:fontRef>
        </p:style>
      </p:cxnSp>
      <p:cxnSp>
        <p:nvCxnSpPr>
          <p:cNvPr id="29" name="直接连接符 28"/>
          <p:cNvCxnSpPr/>
          <p:nvPr>
            <p:custDataLst>
              <p:tags r:id="rId5"/>
            </p:custDataLst>
          </p:nvPr>
        </p:nvCxnSpPr>
        <p:spPr>
          <a:xfrm>
            <a:off x="7451090" y="4250055"/>
            <a:ext cx="965200" cy="0"/>
          </a:xfrm>
          <a:prstGeom prst="line">
            <a:avLst/>
          </a:prstGeom>
          <a:ln w="9525">
            <a:solidFill>
              <a:schemeClr val="accent3">
                <a:lumMod val="60000"/>
                <a:lumOff val="40000"/>
              </a:schemeClr>
            </a:solidFill>
            <a:prstDash val="dash"/>
            <a:headEnd type="oval" w="sm" len="sm"/>
            <a:tailEnd type="oval" w="sm" len="sm"/>
          </a:ln>
        </p:spPr>
        <p:style>
          <a:lnRef idx="2">
            <a:schemeClr val="accent1"/>
          </a:lnRef>
          <a:fillRef idx="0">
            <a:srgbClr val="FFFFFF"/>
          </a:fillRef>
          <a:effectRef idx="0">
            <a:srgbClr val="FFFFFF"/>
          </a:effectRef>
          <a:fontRef idx="minor">
            <a:schemeClr val="tx1"/>
          </a:fontRef>
        </p:style>
      </p:cxnSp>
      <p:cxnSp>
        <p:nvCxnSpPr>
          <p:cNvPr id="36" name="直接连接符 35"/>
          <p:cNvCxnSpPr/>
          <p:nvPr>
            <p:custDataLst>
              <p:tags r:id="rId6"/>
            </p:custDataLst>
          </p:nvPr>
        </p:nvCxnSpPr>
        <p:spPr>
          <a:xfrm>
            <a:off x="3770630" y="5043170"/>
            <a:ext cx="965200" cy="0"/>
          </a:xfrm>
          <a:prstGeom prst="line">
            <a:avLst/>
          </a:prstGeom>
          <a:ln w="9525">
            <a:solidFill>
              <a:schemeClr val="accent4">
                <a:lumMod val="60000"/>
                <a:lumOff val="40000"/>
              </a:schemeClr>
            </a:solidFill>
            <a:prstDash val="dash"/>
            <a:headEnd type="oval" w="sm" len="sm"/>
            <a:tailEnd type="oval" w="sm" len="sm"/>
          </a:ln>
        </p:spPr>
        <p:style>
          <a:lnRef idx="2">
            <a:schemeClr val="accent1"/>
          </a:lnRef>
          <a:fillRef idx="0">
            <a:srgbClr val="FFFFFF"/>
          </a:fillRef>
          <a:effectRef idx="0">
            <a:srgbClr val="FFFFFF"/>
          </a:effectRef>
          <a:fontRef idx="minor">
            <a:schemeClr val="tx1"/>
          </a:fontRef>
        </p:style>
      </p:cxnSp>
      <p:sp>
        <p:nvSpPr>
          <p:cNvPr id="8" name="标题"/>
          <p:cNvSpPr/>
          <p:nvPr>
            <p:custDataLst>
              <p:tags r:id="rId7"/>
            </p:custDataLst>
          </p:nvPr>
        </p:nvSpPr>
        <p:spPr>
          <a:xfrm>
            <a:off x="4808855" y="4708525"/>
            <a:ext cx="3368040" cy="612140"/>
          </a:xfrm>
          <a:prstGeom prst="rect">
            <a:avLst/>
          </a:prstGeom>
          <a:gradFill>
            <a:gsLst>
              <a:gs pos="80000">
                <a:schemeClr val="accent4">
                  <a:lumMod val="70000"/>
                  <a:lumOff val="30000"/>
                </a:schemeClr>
              </a:gs>
              <a:gs pos="20000">
                <a:schemeClr val="accent4"/>
              </a:gs>
            </a:gsLst>
            <a:lin ang="81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91440" tIns="45720" rIns="91440" bIns="45720"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spcBef>
                <a:spcPct val="0"/>
              </a:spcBef>
              <a:spcAft>
                <a:spcPct val="0"/>
              </a:spcAft>
              <a:buClrTx/>
              <a:buSzTx/>
              <a:buFontTx/>
            </a:pPr>
            <a:r>
              <a:rPr lang="en-US" altLang="zh-CN" sz="2400" b="1">
                <a:solidFill>
                  <a:schemeClr val="lt1">
                    <a:lumMod val="100000"/>
                  </a:schemeClr>
                </a:solidFill>
                <a:uFillTx/>
                <a:latin typeface="Calibri" panose="020F0502020204030204" charset="0"/>
                <a:cs typeface="Calibri" panose="020F0502020204030204" charset="0"/>
                <a:sym typeface="+mn-ea"/>
              </a:rPr>
              <a:t>Sheets &amp; Shapes</a:t>
            </a:r>
            <a:endParaRPr lang="en-US" altLang="zh-CN" sz="2400" b="1">
              <a:solidFill>
                <a:schemeClr val="lt1">
                  <a:lumMod val="100000"/>
                </a:schemeClr>
              </a:solidFill>
              <a:uFillTx/>
              <a:latin typeface="Calibri" panose="020F0502020204030204" charset="0"/>
              <a:cs typeface="Calibri" panose="020F0502020204030204" charset="0"/>
              <a:sym typeface="+mn-ea"/>
            </a:endParaRPr>
          </a:p>
        </p:txBody>
      </p:sp>
      <p:sp>
        <p:nvSpPr>
          <p:cNvPr id="9" name="标题"/>
          <p:cNvSpPr/>
          <p:nvPr>
            <p:custDataLst>
              <p:tags r:id="rId8"/>
            </p:custDataLst>
          </p:nvPr>
        </p:nvSpPr>
        <p:spPr>
          <a:xfrm>
            <a:off x="4023360" y="3920490"/>
            <a:ext cx="3368040" cy="612140"/>
          </a:xfrm>
          <a:prstGeom prst="rect">
            <a:avLst/>
          </a:prstGeom>
          <a:gradFill>
            <a:gsLst>
              <a:gs pos="80000">
                <a:schemeClr val="accent3">
                  <a:lumMod val="70000"/>
                  <a:lumOff val="30000"/>
                </a:schemeClr>
              </a:gs>
              <a:gs pos="20000">
                <a:schemeClr val="accent3"/>
              </a:gs>
            </a:gsLst>
            <a:lin ang="81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91440" tIns="45720" rIns="91440" bIns="45720"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spcBef>
                <a:spcPct val="0"/>
              </a:spcBef>
              <a:spcAft>
                <a:spcPct val="0"/>
              </a:spcAft>
              <a:buClrTx/>
              <a:buSzTx/>
              <a:buFontTx/>
            </a:pPr>
            <a:r>
              <a:rPr lang="en-US" altLang="zh-CN" sz="2500" b="1">
                <a:solidFill>
                  <a:schemeClr val="lt1">
                    <a:lumMod val="100000"/>
                  </a:schemeClr>
                </a:solidFill>
                <a:uFillTx/>
                <a:latin typeface="Calibri" panose="020F0502020204030204" charset="0"/>
                <a:cs typeface="Calibri" panose="020F0502020204030204" charset="0"/>
                <a:sym typeface="+mn-ea"/>
              </a:rPr>
              <a:t>Electronics Applications</a:t>
            </a:r>
            <a:endParaRPr lang="en-US" altLang="zh-CN" sz="2500" b="1">
              <a:solidFill>
                <a:schemeClr val="lt1">
                  <a:lumMod val="100000"/>
                </a:schemeClr>
              </a:solidFill>
              <a:uFillTx/>
              <a:latin typeface="Calibri" panose="020F0502020204030204" charset="0"/>
              <a:cs typeface="Calibri" panose="020F0502020204030204" charset="0"/>
              <a:sym typeface="+mn-ea"/>
            </a:endParaRPr>
          </a:p>
        </p:txBody>
      </p:sp>
      <p:grpSp>
        <p:nvGrpSpPr>
          <p:cNvPr id="52" name="组合 51"/>
          <p:cNvGrpSpPr/>
          <p:nvPr>
            <p:custDataLst>
              <p:tags r:id="rId9"/>
            </p:custDataLst>
          </p:nvPr>
        </p:nvGrpSpPr>
        <p:grpSpPr>
          <a:xfrm>
            <a:off x="3770630" y="3132455"/>
            <a:ext cx="4406900" cy="864235"/>
            <a:chOff x="5938" y="4933"/>
            <a:chExt cx="6940" cy="1361"/>
          </a:xfrm>
        </p:grpSpPr>
        <p:sp>
          <p:nvSpPr>
            <p:cNvPr id="14" name="平行四边形 13"/>
            <p:cNvSpPr/>
            <p:nvPr>
              <p:custDataLst>
                <p:tags r:id="rId10"/>
              </p:custDataLst>
            </p:nvPr>
          </p:nvSpPr>
          <p:spPr>
            <a:xfrm rot="16200000" flipV="1">
              <a:off x="11969" y="5389"/>
              <a:ext cx="834" cy="976"/>
            </a:xfrm>
            <a:prstGeom prst="parallelogram">
              <a:avLst>
                <a:gd name="adj" fmla="val 47404"/>
              </a:avLst>
            </a:prstGeom>
            <a:gradFill>
              <a:gsLst>
                <a:gs pos="0">
                  <a:schemeClr val="accent2">
                    <a:lumMod val="75000"/>
                  </a:schemeClr>
                </a:gs>
                <a:gs pos="100000">
                  <a:schemeClr val="accent2">
                    <a:lumMod val="9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cxnSp>
          <p:nvCxnSpPr>
            <p:cNvPr id="35" name="直接连接符 34"/>
            <p:cNvCxnSpPr/>
            <p:nvPr>
              <p:custDataLst>
                <p:tags r:id="rId11"/>
              </p:custDataLst>
            </p:nvPr>
          </p:nvCxnSpPr>
          <p:spPr>
            <a:xfrm>
              <a:off x="5938" y="5419"/>
              <a:ext cx="1520" cy="0"/>
            </a:xfrm>
            <a:prstGeom prst="line">
              <a:avLst/>
            </a:prstGeom>
            <a:ln w="9525">
              <a:solidFill>
                <a:schemeClr val="accent2">
                  <a:lumMod val="60000"/>
                  <a:lumOff val="40000"/>
                </a:schemeClr>
              </a:solidFill>
              <a:prstDash val="dash"/>
              <a:headEnd type="oval" w="sm" len="sm"/>
              <a:tailEnd type="oval" w="sm" len="sm"/>
            </a:ln>
          </p:spPr>
          <p:style>
            <a:lnRef idx="2">
              <a:schemeClr val="accent1"/>
            </a:lnRef>
            <a:fillRef idx="0">
              <a:srgbClr val="FFFFFF"/>
            </a:fillRef>
            <a:effectRef idx="0">
              <a:srgbClr val="FFFFFF"/>
            </a:effectRef>
            <a:fontRef idx="minor">
              <a:schemeClr val="tx1"/>
            </a:fontRef>
          </p:style>
        </p:cxnSp>
        <p:sp>
          <p:nvSpPr>
            <p:cNvPr id="11" name="标题"/>
            <p:cNvSpPr/>
            <p:nvPr>
              <p:custDataLst>
                <p:tags r:id="rId12"/>
              </p:custDataLst>
            </p:nvPr>
          </p:nvSpPr>
          <p:spPr>
            <a:xfrm>
              <a:off x="7573" y="4933"/>
              <a:ext cx="5305" cy="964"/>
            </a:xfrm>
            <a:prstGeom prst="rect">
              <a:avLst/>
            </a:prstGeom>
            <a:gradFill>
              <a:gsLst>
                <a:gs pos="80000">
                  <a:schemeClr val="accent2">
                    <a:lumMod val="70000"/>
                    <a:lumOff val="30000"/>
                  </a:schemeClr>
                </a:gs>
                <a:gs pos="20000">
                  <a:schemeClr val="accent2"/>
                </a:gs>
              </a:gsLst>
              <a:lin ang="81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91440" tIns="45720" rIns="91440" bIns="45720"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spcBef>
                  <a:spcPct val="0"/>
                </a:spcBef>
                <a:spcAft>
                  <a:spcPct val="0"/>
                </a:spcAft>
                <a:buClrTx/>
                <a:buSzTx/>
                <a:buFontTx/>
              </a:pPr>
              <a:r>
                <a:rPr lang="en-US" altLang="zh-CN" sz="2800" b="1" dirty="0">
                  <a:solidFill>
                    <a:schemeClr val="lt1">
                      <a:lumMod val="100000"/>
                    </a:schemeClr>
                  </a:solidFill>
                  <a:uFillTx/>
                  <a:latin typeface="Calibri" panose="020F0502020204030204" charset="0"/>
                  <a:cs typeface="Calibri" panose="020F0502020204030204" charset="0"/>
                  <a:sym typeface="+mn-ea"/>
                </a:rPr>
                <a:t>Medical Devices</a:t>
              </a:r>
              <a:endParaRPr lang="en-US" altLang="zh-CN" sz="2800" b="1" dirty="0">
                <a:solidFill>
                  <a:schemeClr val="lt1">
                    <a:lumMod val="100000"/>
                  </a:schemeClr>
                </a:solidFill>
                <a:uFillTx/>
                <a:latin typeface="Calibri" panose="020F0502020204030204" charset="0"/>
                <a:cs typeface="Calibri" panose="020F0502020204030204" charset="0"/>
                <a:sym typeface="+mn-ea"/>
              </a:endParaRPr>
            </a:p>
          </p:txBody>
        </p:sp>
      </p:grpSp>
      <p:sp>
        <p:nvSpPr>
          <p:cNvPr id="15" name="标题"/>
          <p:cNvSpPr/>
          <p:nvPr>
            <p:custDataLst>
              <p:tags r:id="rId13"/>
            </p:custDataLst>
          </p:nvPr>
        </p:nvSpPr>
        <p:spPr>
          <a:xfrm>
            <a:off x="4025900" y="2352040"/>
            <a:ext cx="3359785" cy="604520"/>
          </a:xfrm>
          <a:prstGeom prst="rect">
            <a:avLst/>
          </a:prstGeom>
          <a:gradFill>
            <a:gsLst>
              <a:gs pos="80000">
                <a:schemeClr val="accent1">
                  <a:lumMod val="70000"/>
                  <a:lumOff val="30000"/>
                </a:schemeClr>
              </a:gs>
              <a:gs pos="20000">
                <a:schemeClr val="accent1"/>
              </a:gs>
            </a:gsLst>
            <a:lin ang="81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91440" tIns="45720" rIns="91440" bIns="45720"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spcBef>
                <a:spcPct val="0"/>
              </a:spcBef>
              <a:spcAft>
                <a:spcPct val="0"/>
              </a:spcAft>
              <a:buClrTx/>
              <a:buSzTx/>
              <a:buFontTx/>
            </a:pPr>
            <a:r>
              <a:rPr lang="en-US" altLang="zh-CN" sz="2800" b="1">
                <a:solidFill>
                  <a:schemeClr val="lt1">
                    <a:lumMod val="100000"/>
                  </a:schemeClr>
                </a:solidFill>
                <a:uFillTx/>
                <a:latin typeface="Calibri" panose="020F0502020204030204" charset="0"/>
                <a:cs typeface="Calibri" panose="020F0502020204030204" charset="0"/>
                <a:sym typeface="+mn-ea"/>
              </a:rPr>
              <a:t>Automotive Energy</a:t>
            </a:r>
            <a:endParaRPr lang="en-US" altLang="zh-CN" sz="2800" b="1">
              <a:solidFill>
                <a:schemeClr val="lt1">
                  <a:lumMod val="100000"/>
                </a:schemeClr>
              </a:solidFill>
              <a:uFillTx/>
              <a:latin typeface="Calibri" panose="020F0502020204030204" charset="0"/>
              <a:cs typeface="Calibri" panose="020F0502020204030204" charset="0"/>
              <a:sym typeface="+mn-ea"/>
            </a:endParaRPr>
          </a:p>
        </p:txBody>
      </p:sp>
      <p:pic>
        <p:nvPicPr>
          <p:cNvPr id="34" name="图片 33" descr="微信图片_20211119121050"/>
          <p:cNvPicPr>
            <a:picLocks noChangeAspect="1"/>
          </p:cNvPicPr>
          <p:nvPr/>
        </p:nvPicPr>
        <p:blipFill>
          <a:blip r:embed="rId14"/>
          <a:stretch>
            <a:fillRect/>
          </a:stretch>
        </p:blipFill>
        <p:spPr>
          <a:xfrm>
            <a:off x="334645" y="130175"/>
            <a:ext cx="1091565" cy="735965"/>
          </a:xfrm>
          <a:prstGeom prst="rect">
            <a:avLst/>
          </a:prstGeom>
        </p:spPr>
      </p:pic>
      <p:sp>
        <p:nvSpPr>
          <p:cNvPr id="24" name="标题 1"/>
          <p:cNvSpPr txBox="1"/>
          <p:nvPr/>
        </p:nvSpPr>
        <p:spPr>
          <a:xfrm>
            <a:off x="1631315" y="260350"/>
            <a:ext cx="4202430" cy="629920"/>
          </a:xfrm>
          <a:prstGeom prst="rect">
            <a:avLst/>
          </a:prstGeom>
          <a:noFill/>
          <a:ln>
            <a:noFill/>
          </a:ln>
          <a:effectLst/>
        </p:spPr>
        <p:txBody>
          <a:bodyPr vert="horz" wrap="square" lIns="0" tIns="0" rIns="0" bIns="0" rtlCol="0" anchor="t"/>
          <a:p>
            <a:pPr algn="l">
              <a:lnSpc>
                <a:spcPct val="100000"/>
              </a:lnSpc>
            </a:pPr>
            <a:r>
              <a:rPr kumimoji="1" lang="en-US" altLang="zh-CN" sz="4400" b="1">
                <a:ln w="5587">
                  <a:solidFill>
                    <a:srgbClr val="FFC000">
                      <a:alpha val="50000"/>
                    </a:srgbClr>
                  </a:solidFill>
                </a:ln>
                <a:solidFill>
                  <a:schemeClr val="accent2">
                    <a:alpha val="100000"/>
                  </a:schemeClr>
                </a:solidFill>
                <a:latin typeface="Calibri" panose="020F0502020204030204" charset="0"/>
                <a:ea typeface="Source Han Sans CN Bold" panose="020B0800000000000000" charset="-122"/>
                <a:cs typeface="Calibri" panose="020F0502020204030204" charset="0"/>
              </a:rPr>
              <a:t>Where We Use ?</a:t>
            </a:r>
            <a:endParaRPr kumimoji="1" lang="en-US" altLang="zh-CN" sz="4400" b="1">
              <a:ln w="5587">
                <a:solidFill>
                  <a:srgbClr val="FFC000">
                    <a:alpha val="50000"/>
                  </a:srgbClr>
                </a:solidFill>
              </a:ln>
              <a:solidFill>
                <a:schemeClr val="accent2">
                  <a:alpha val="100000"/>
                </a:schemeClr>
              </a:solidFill>
              <a:latin typeface="Calibri" panose="020F0502020204030204" charset="0"/>
              <a:ea typeface="Source Han Sans CN Bold" panose="020B0800000000000000" charset="-122"/>
              <a:cs typeface="Calibri" panose="020F0502020204030204" charset="0"/>
            </a:endParaRPr>
          </a:p>
        </p:txBody>
      </p:sp>
      <p:grpSp>
        <p:nvGrpSpPr>
          <p:cNvPr id="53" name="组合 52"/>
          <p:cNvGrpSpPr/>
          <p:nvPr>
            <p:custDataLst>
              <p:tags r:id="rId15"/>
            </p:custDataLst>
          </p:nvPr>
        </p:nvGrpSpPr>
        <p:grpSpPr>
          <a:xfrm>
            <a:off x="3761105" y="1530350"/>
            <a:ext cx="4505325" cy="864235"/>
            <a:chOff x="5938" y="4933"/>
            <a:chExt cx="7095" cy="1361"/>
          </a:xfrm>
        </p:grpSpPr>
        <p:sp>
          <p:nvSpPr>
            <p:cNvPr id="54" name="平行四边形 53"/>
            <p:cNvSpPr/>
            <p:nvPr>
              <p:custDataLst>
                <p:tags r:id="rId16"/>
              </p:custDataLst>
            </p:nvPr>
          </p:nvSpPr>
          <p:spPr>
            <a:xfrm rot="16200000" flipV="1">
              <a:off x="11969" y="5389"/>
              <a:ext cx="834" cy="976"/>
            </a:xfrm>
            <a:prstGeom prst="parallelogram">
              <a:avLst>
                <a:gd name="adj" fmla="val 47404"/>
              </a:avLst>
            </a:prstGeom>
            <a:solidFill>
              <a:srgbClr val="92D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cxnSp>
          <p:nvCxnSpPr>
            <p:cNvPr id="55" name="直接连接符 54"/>
            <p:cNvCxnSpPr/>
            <p:nvPr>
              <p:custDataLst>
                <p:tags r:id="rId17"/>
              </p:custDataLst>
            </p:nvPr>
          </p:nvCxnSpPr>
          <p:spPr>
            <a:xfrm>
              <a:off x="5938" y="5419"/>
              <a:ext cx="1520" cy="0"/>
            </a:xfrm>
            <a:prstGeom prst="line">
              <a:avLst/>
            </a:prstGeom>
            <a:ln w="9525">
              <a:solidFill>
                <a:srgbClr val="92D050"/>
              </a:solidFill>
              <a:prstDash val="dash"/>
              <a:headEnd type="oval" w="sm" len="sm"/>
              <a:tailEnd type="oval" w="sm" len="sm"/>
            </a:ln>
          </p:spPr>
          <p:style>
            <a:lnRef idx="2">
              <a:schemeClr val="accent1"/>
            </a:lnRef>
            <a:fillRef idx="0">
              <a:srgbClr val="FFFFFF"/>
            </a:fillRef>
            <a:effectRef idx="0">
              <a:srgbClr val="FFFFFF"/>
            </a:effectRef>
            <a:fontRef idx="minor">
              <a:schemeClr val="tx1"/>
            </a:fontRef>
          </p:style>
        </p:cxnSp>
        <p:sp>
          <p:nvSpPr>
            <p:cNvPr id="58" name="标题"/>
            <p:cNvSpPr/>
            <p:nvPr>
              <p:custDataLst>
                <p:tags r:id="rId18"/>
              </p:custDataLst>
            </p:nvPr>
          </p:nvSpPr>
          <p:spPr>
            <a:xfrm>
              <a:off x="7573" y="4933"/>
              <a:ext cx="5460" cy="964"/>
            </a:xfrm>
            <a:prstGeom prst="rect">
              <a:avLst/>
            </a:prstGeom>
            <a:solidFill>
              <a:srgbClr val="92D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91440" tIns="45720" rIns="91440" bIns="45720"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defRPr sz="1800">
                  <a:solidFill>
                    <a:srgbClr val="FFFFFF"/>
                  </a:solidFill>
                  <a:latin typeface="Helvetica"/>
                  <a:ea typeface="Helvetica"/>
                  <a:cs typeface="Helvetica"/>
                  <a:sym typeface="Helvetica"/>
                </a:defRPr>
              </a:pPr>
              <a:r>
                <a:rPr lang="en-US" altLang="zh-CN" sz="2200" b="1">
                  <a:solidFill>
                    <a:schemeClr val="bg1"/>
                  </a:solidFill>
                  <a:latin typeface="Calibri" panose="020F0502020204030204" charset="0"/>
                  <a:ea typeface="微软雅黑" panose="020B0503020204020204" charset="-122"/>
                  <a:cs typeface="Calibri" panose="020F0502020204030204" charset="0"/>
                  <a:sym typeface="+mn-ea"/>
                </a:rPr>
                <a:t>Aerospace&amp; </a:t>
              </a:r>
              <a:r>
                <a:rPr lang="en-US" altLang="zh-CN" sz="2200" b="1" dirty="0">
                  <a:solidFill>
                    <a:schemeClr val="lt1">
                      <a:lumMod val="100000"/>
                    </a:schemeClr>
                  </a:solidFill>
                  <a:uFillTx/>
                  <a:latin typeface="Calibri" panose="020F0502020204030204" charset="0"/>
                  <a:cs typeface="Calibri" panose="020F0502020204030204" charset="0"/>
                  <a:sym typeface="+mn-ea"/>
                </a:rPr>
                <a:t>Semiconductor</a:t>
              </a:r>
              <a:endParaRPr lang="en-US" altLang="zh-CN" sz="2200" b="1" dirty="0">
                <a:solidFill>
                  <a:schemeClr val="lt1">
                    <a:lumMod val="100000"/>
                  </a:schemeClr>
                </a:solidFill>
                <a:uFillTx/>
                <a:latin typeface="Calibri" panose="020F0502020204030204" charset="0"/>
                <a:cs typeface="Calibri" panose="020F0502020204030204" charset="0"/>
                <a:sym typeface="+mn-ea"/>
              </a:endParaRPr>
            </a:p>
          </p:txBody>
        </p:sp>
      </p:grpSp>
      <p:pic>
        <p:nvPicPr>
          <p:cNvPr id="62" name="图片 61"/>
          <p:cNvPicPr/>
          <p:nvPr/>
        </p:nvPicPr>
        <p:blipFill>
          <a:blip r:embed="rId19"/>
          <a:stretch>
            <a:fillRect/>
          </a:stretch>
        </p:blipFill>
        <p:spPr>
          <a:xfrm>
            <a:off x="8481695" y="722630"/>
            <a:ext cx="3188970" cy="1948180"/>
          </a:xfrm>
          <a:prstGeom prst="rect">
            <a:avLst/>
          </a:prstGeom>
        </p:spPr>
      </p:pic>
      <p:pic>
        <p:nvPicPr>
          <p:cNvPr id="68" name="图片 67"/>
          <p:cNvPicPr/>
          <p:nvPr/>
        </p:nvPicPr>
        <p:blipFill>
          <a:blip r:embed="rId20"/>
          <a:stretch>
            <a:fillRect/>
          </a:stretch>
        </p:blipFill>
        <p:spPr>
          <a:xfrm>
            <a:off x="702945" y="2687320"/>
            <a:ext cx="2981325" cy="1912620"/>
          </a:xfrm>
          <a:prstGeom prst="rect">
            <a:avLst/>
          </a:prstGeom>
        </p:spPr>
      </p:pic>
      <p:pic>
        <p:nvPicPr>
          <p:cNvPr id="69" name="图片 68"/>
          <p:cNvPicPr/>
          <p:nvPr/>
        </p:nvPicPr>
        <p:blipFill>
          <a:blip r:embed="rId21"/>
          <a:stretch>
            <a:fillRect/>
          </a:stretch>
        </p:blipFill>
        <p:spPr>
          <a:xfrm>
            <a:off x="8472170" y="2709545"/>
            <a:ext cx="3213735" cy="1936750"/>
          </a:xfrm>
          <a:prstGeom prst="rect">
            <a:avLst/>
          </a:prstGeom>
        </p:spPr>
      </p:pic>
      <p:pic>
        <p:nvPicPr>
          <p:cNvPr id="70" name="图片 69"/>
          <p:cNvPicPr/>
          <p:nvPr/>
        </p:nvPicPr>
        <p:blipFill>
          <a:blip r:embed="rId22"/>
          <a:stretch>
            <a:fillRect/>
          </a:stretch>
        </p:blipFill>
        <p:spPr>
          <a:xfrm>
            <a:off x="9430385" y="3504565"/>
            <a:ext cx="1871980" cy="1203960"/>
          </a:xfrm>
          <a:prstGeom prst="rect">
            <a:avLst/>
          </a:prstGeom>
        </p:spPr>
      </p:pic>
      <p:pic>
        <p:nvPicPr>
          <p:cNvPr id="71" name="图片 70"/>
          <p:cNvPicPr>
            <a:picLocks noChangeAspect="1"/>
          </p:cNvPicPr>
          <p:nvPr/>
        </p:nvPicPr>
        <p:blipFill>
          <a:blip r:embed="rId23"/>
          <a:stretch>
            <a:fillRect/>
          </a:stretch>
        </p:blipFill>
        <p:spPr>
          <a:xfrm>
            <a:off x="702945" y="980440"/>
            <a:ext cx="2984500" cy="1659890"/>
          </a:xfrm>
          <a:prstGeom prst="rect">
            <a:avLst/>
          </a:prstGeom>
        </p:spPr>
      </p:pic>
      <p:pic>
        <p:nvPicPr>
          <p:cNvPr id="72" name="图片 71"/>
          <p:cNvPicPr>
            <a:picLocks noChangeAspect="1"/>
          </p:cNvPicPr>
          <p:nvPr/>
        </p:nvPicPr>
        <p:blipFill>
          <a:blip r:embed="rId24"/>
          <a:stretch>
            <a:fillRect/>
          </a:stretch>
        </p:blipFill>
        <p:spPr>
          <a:xfrm>
            <a:off x="653415" y="4646930"/>
            <a:ext cx="3043555" cy="1939290"/>
          </a:xfrm>
          <a:prstGeom prst="rect">
            <a:avLst/>
          </a:prstGeom>
        </p:spPr>
      </p:pic>
      <p:sp>
        <p:nvSpPr>
          <p:cNvPr id="73" name="平行四边形 72"/>
          <p:cNvSpPr/>
          <p:nvPr>
            <p:custDataLst>
              <p:tags r:id="rId25"/>
            </p:custDataLst>
          </p:nvPr>
        </p:nvSpPr>
        <p:spPr>
          <a:xfrm rot="16200000">
            <a:off x="4154805" y="5885815"/>
            <a:ext cx="529590" cy="613410"/>
          </a:xfrm>
          <a:prstGeom prst="parallelogram">
            <a:avLst>
              <a:gd name="adj" fmla="val 47404"/>
            </a:avLst>
          </a:prstGeom>
          <a:solidFill>
            <a:srgbClr val="00B0F0"/>
          </a:solidFill>
          <a:ln>
            <a:solidFill>
              <a:srgbClr val="00B0F0"/>
            </a:soli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sp>
        <p:nvSpPr>
          <p:cNvPr id="74" name="标题"/>
          <p:cNvSpPr/>
          <p:nvPr>
            <p:custDataLst>
              <p:tags r:id="rId26"/>
            </p:custDataLst>
          </p:nvPr>
        </p:nvSpPr>
        <p:spPr>
          <a:xfrm>
            <a:off x="4091305" y="5598795"/>
            <a:ext cx="3359785" cy="604520"/>
          </a:xfrm>
          <a:prstGeom prst="rect">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91440" tIns="45720" rIns="91440" bIns="45720"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spcBef>
                <a:spcPct val="0"/>
              </a:spcBef>
              <a:spcAft>
                <a:spcPct val="0"/>
              </a:spcAft>
              <a:buClrTx/>
              <a:buSzTx/>
              <a:buFontTx/>
            </a:pPr>
            <a:r>
              <a:rPr lang="en-US" altLang="zh-CN" sz="2800" b="1">
                <a:solidFill>
                  <a:schemeClr val="lt1">
                    <a:lumMod val="100000"/>
                  </a:schemeClr>
                </a:solidFill>
                <a:uFillTx/>
                <a:latin typeface="Calibri" panose="020F0502020204030204" charset="0"/>
                <a:cs typeface="Calibri" panose="020F0502020204030204" charset="0"/>
                <a:sym typeface="+mn-ea"/>
              </a:rPr>
              <a:t>Spraying and coating</a:t>
            </a:r>
            <a:endParaRPr lang="en-US" altLang="zh-CN" sz="2800" b="1">
              <a:solidFill>
                <a:schemeClr val="lt1">
                  <a:lumMod val="100000"/>
                </a:schemeClr>
              </a:solidFill>
              <a:uFillTx/>
              <a:latin typeface="Calibri" panose="020F0502020204030204" charset="0"/>
              <a:cs typeface="Calibri" panose="020F0502020204030204" charset="0"/>
              <a:sym typeface="+mn-ea"/>
            </a:endParaRPr>
          </a:p>
        </p:txBody>
      </p:sp>
      <p:cxnSp>
        <p:nvCxnSpPr>
          <p:cNvPr id="75" name="直接连接符 74"/>
          <p:cNvCxnSpPr/>
          <p:nvPr>
            <p:custDataLst>
              <p:tags r:id="rId27"/>
            </p:custDataLst>
          </p:nvPr>
        </p:nvCxnSpPr>
        <p:spPr>
          <a:xfrm>
            <a:off x="7506970" y="5941695"/>
            <a:ext cx="892810" cy="7620"/>
          </a:xfrm>
          <a:prstGeom prst="line">
            <a:avLst/>
          </a:prstGeom>
          <a:ln w="9525">
            <a:solidFill>
              <a:srgbClr val="00B0F0"/>
            </a:solidFill>
            <a:prstDash val="dash"/>
            <a:headEnd type="oval" w="sm" len="sm"/>
            <a:tailEnd type="oval" w="sm" len="sm"/>
          </a:ln>
        </p:spPr>
        <p:style>
          <a:lnRef idx="2">
            <a:schemeClr val="accent1"/>
          </a:lnRef>
          <a:fillRef idx="0">
            <a:srgbClr val="FFFFFF"/>
          </a:fillRef>
          <a:effectRef idx="0">
            <a:srgbClr val="FFFFFF"/>
          </a:effectRef>
          <a:fontRef idx="minor">
            <a:schemeClr val="tx1"/>
          </a:fontRef>
        </p:style>
      </p:cxnSp>
      <p:pic>
        <p:nvPicPr>
          <p:cNvPr id="76" name="图片 75"/>
          <p:cNvPicPr>
            <a:picLocks noChangeAspect="1"/>
          </p:cNvPicPr>
          <p:nvPr/>
        </p:nvPicPr>
        <p:blipFill>
          <a:blip r:embed="rId28"/>
          <a:stretch>
            <a:fillRect/>
          </a:stretch>
        </p:blipFill>
        <p:spPr>
          <a:xfrm>
            <a:off x="8476615" y="4685030"/>
            <a:ext cx="3213735" cy="1892935"/>
          </a:xfrm>
          <a:prstGeom prst="rect">
            <a:avLst/>
          </a:prstGeom>
        </p:spPr>
      </p:pic>
    </p:spTree>
    <p:custDataLst>
      <p:tags r:id="rId29"/>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txBox="1"/>
          <p:nvPr/>
        </p:nvSpPr>
        <p:spPr>
          <a:xfrm>
            <a:off x="0" y="0"/>
            <a:ext cx="12192000" cy="6858000"/>
          </a:xfrm>
          <a:prstGeom prst="rect">
            <a:avLst/>
          </a:prstGeom>
          <a:gradFill>
            <a:gsLst>
              <a:gs pos="0">
                <a:schemeClr val="accent5">
                  <a:lumMod val="20000"/>
                  <a:lumOff val="80000"/>
                  <a:alpha val="18000"/>
                </a:schemeClr>
              </a:gs>
              <a:gs pos="71000">
                <a:schemeClr val="bg1">
                  <a:alpha val="0"/>
                </a:schemeClr>
              </a:gs>
            </a:gsLst>
            <a:lin ang="1620000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3" name="标题 1"/>
          <p:cNvSpPr txBox="1"/>
          <p:nvPr>
            <p:custDataLst>
              <p:tags r:id="rId1"/>
            </p:custDataLst>
          </p:nvPr>
        </p:nvSpPr>
        <p:spPr>
          <a:xfrm>
            <a:off x="3805555" y="1548765"/>
            <a:ext cx="7522210" cy="969645"/>
          </a:xfrm>
          <a:prstGeom prst="rect">
            <a:avLst/>
          </a:prstGeom>
          <a:noFill/>
          <a:ln>
            <a:noFill/>
          </a:ln>
        </p:spPr>
        <p:txBody>
          <a:bodyPr vert="horz" wrap="square" lIns="0" tIns="0" rIns="0" bIns="0" rtlCol="0" anchor="t"/>
          <a:lstStyle/>
          <a:p>
            <a:pPr algn="l">
              <a:lnSpc>
                <a:spcPct val="150000"/>
              </a:lnSpc>
            </a:pPr>
            <a:r>
              <a:rPr kumimoji="1" lang="en-US" altLang="zh-CN" sz="1200">
                <a:ln w="12700">
                  <a:noFill/>
                </a:ln>
                <a:solidFill>
                  <a:srgbClr val="262626">
                    <a:alpha val="100000"/>
                  </a:srgbClr>
                </a:solidFill>
                <a:latin typeface="Calibri" panose="020F0502020204030204" charset="0"/>
                <a:ea typeface="Source Han Sans" panose="020B0500000000000000" charset="-122"/>
                <a:cs typeface="Calibri" panose="020F0502020204030204" charset="0"/>
              </a:rPr>
              <a:t>Cisko has established a strong customer base, with clients from the United States, Canada, Japan, the United Kingdom, the Middle East, Southeast Asia, and other regions. The company’s products are highly regarded for their quality and performance.
The extensive customer base reflects Cisko’s ability to meet the diverse needs of customers from different industries and regions, earning it a reputation as a trusted supplier in the global market.</a:t>
            </a:r>
            <a:endParaRPr kumimoji="1" lang="zh-CN" altLang="en-US" sz="1200">
              <a:latin typeface="Calibri" panose="020F0502020204030204" charset="0"/>
              <a:cs typeface="Calibri" panose="020F0502020204030204" charset="0"/>
            </a:endParaRPr>
          </a:p>
        </p:txBody>
      </p:sp>
      <p:sp>
        <p:nvSpPr>
          <p:cNvPr id="4" name="标题 1"/>
          <p:cNvSpPr txBox="1"/>
          <p:nvPr>
            <p:custDataLst>
              <p:tags r:id="rId2"/>
            </p:custDataLst>
          </p:nvPr>
        </p:nvSpPr>
        <p:spPr>
          <a:xfrm>
            <a:off x="3805424" y="977919"/>
            <a:ext cx="6624000" cy="545802"/>
          </a:xfrm>
          <a:prstGeom prst="rect">
            <a:avLst/>
          </a:prstGeom>
          <a:noFill/>
          <a:ln>
            <a:noFill/>
          </a:ln>
        </p:spPr>
        <p:txBody>
          <a:bodyPr vert="horz" wrap="square" lIns="0" tIns="0" rIns="0" bIns="0" rtlCol="0" anchor="b"/>
          <a:lstStyle/>
          <a:p>
            <a:pPr algn="l">
              <a:lnSpc>
                <a:spcPct val="150000"/>
              </a:lnSpc>
            </a:pPr>
            <a:r>
              <a:rPr kumimoji="1" lang="en-US" altLang="zh-CN" sz="2400" b="1">
                <a:ln w="12700">
                  <a:noFill/>
                </a:ln>
                <a:solidFill>
                  <a:srgbClr val="262626">
                    <a:alpha val="100000"/>
                  </a:srgbClr>
                </a:solidFill>
                <a:latin typeface="Calibri" panose="020F0502020204030204" charset="0"/>
                <a:ea typeface="Source Han Sans CN Bold" panose="020B0800000000000000" charset="-122"/>
                <a:cs typeface="Calibri" panose="020F0502020204030204" charset="0"/>
              </a:rPr>
              <a:t>Diverse Customer Base Across Industries</a:t>
            </a:r>
            <a:endParaRPr kumimoji="1" lang="zh-CN" altLang="en-US" sz="2400" b="1">
              <a:latin typeface="Calibri" panose="020F0502020204030204" charset="0"/>
              <a:cs typeface="Calibri" panose="020F0502020204030204" charset="0"/>
            </a:endParaRPr>
          </a:p>
        </p:txBody>
      </p:sp>
      <p:sp>
        <p:nvSpPr>
          <p:cNvPr id="5" name="标题 1"/>
          <p:cNvSpPr txBox="1"/>
          <p:nvPr/>
        </p:nvSpPr>
        <p:spPr>
          <a:xfrm rot="2700000">
            <a:off x="1861089" y="1160887"/>
            <a:ext cx="1071597" cy="1071597"/>
          </a:xfrm>
          <a:prstGeom prst="roundRect">
            <a:avLst>
              <a:gd name="adj" fmla="val 9091"/>
            </a:avLst>
          </a:prstGeom>
          <a:solidFill>
            <a:schemeClr val="accent3"/>
          </a:solidFill>
          <a:ln cap="sq">
            <a:noFill/>
            <a:prstDash val="solid"/>
            <a:miter/>
          </a:ln>
        </p:spPr>
        <p:txBody>
          <a:bodyPr vert="horz" wrap="square" lIns="91440" tIns="45720" rIns="91440" bIns="45720" rtlCol="0" anchor="ctr"/>
          <a:lstStyle/>
          <a:p>
            <a:pPr algn="ctr">
              <a:lnSpc>
                <a:spcPct val="110000"/>
              </a:lnSpc>
            </a:pPr>
            <a:endParaRPr kumimoji="1" lang="zh-CN" altLang="en-US"/>
          </a:p>
        </p:txBody>
      </p:sp>
      <p:pic>
        <p:nvPicPr>
          <p:cNvPr id="6" name="图片 5"/>
          <p:cNvPicPr>
            <a:picLocks noChangeAspect="1"/>
          </p:cNvPicPr>
          <p:nvPr/>
        </p:nvPicPr>
        <p:blipFill>
          <a:blip r:embed="rId3">
            <a:alphaModFix amt="100000"/>
          </a:blip>
          <a:srcRect l="25703" t="12344" r="22801" b="10452"/>
          <a:stretch>
            <a:fillRect/>
          </a:stretch>
        </p:blipFill>
        <p:spPr>
          <a:xfrm>
            <a:off x="1749875" y="1049674"/>
            <a:ext cx="1294024" cy="1294025"/>
          </a:xfrm>
          <a:custGeom>
            <a:avLst/>
            <a:gdLst/>
            <a:ahLst/>
            <a:cxnLst/>
            <a:rect l="l" t="t" r="r" b="b"/>
            <a:pathLst>
              <a:path w="1294024" h="1294025">
                <a:moveTo>
                  <a:pt x="647013" y="0"/>
                </a:moveTo>
                <a:cubicBezTo>
                  <a:pt x="669499" y="0"/>
                  <a:pt x="691985" y="8578"/>
                  <a:pt x="709141" y="25735"/>
                </a:cubicBezTo>
                <a:lnTo>
                  <a:pt x="1268291" y="584884"/>
                </a:lnTo>
                <a:cubicBezTo>
                  <a:pt x="1302602" y="619197"/>
                  <a:pt x="1302602" y="674828"/>
                  <a:pt x="1268291" y="709141"/>
                </a:cubicBezTo>
                <a:lnTo>
                  <a:pt x="709141" y="1268291"/>
                </a:lnTo>
                <a:cubicBezTo>
                  <a:pt x="674828" y="1302603"/>
                  <a:pt x="619196" y="1302603"/>
                  <a:pt x="584884" y="1268291"/>
                </a:cubicBezTo>
                <a:lnTo>
                  <a:pt x="25735" y="709141"/>
                </a:lnTo>
                <a:cubicBezTo>
                  <a:pt x="-8578" y="674828"/>
                  <a:pt x="-8578" y="619197"/>
                  <a:pt x="25735" y="584884"/>
                </a:cubicBezTo>
                <a:lnTo>
                  <a:pt x="584884" y="25735"/>
                </a:lnTo>
                <a:cubicBezTo>
                  <a:pt x="602040" y="8578"/>
                  <a:pt x="624526" y="0"/>
                  <a:pt x="647013" y="0"/>
                </a:cubicBezTo>
                <a:close/>
              </a:path>
            </a:pathLst>
          </a:custGeom>
          <a:noFill/>
          <a:ln>
            <a:noFill/>
          </a:ln>
        </p:spPr>
      </p:pic>
      <p:sp>
        <p:nvSpPr>
          <p:cNvPr id="7" name="标题 1"/>
          <p:cNvSpPr txBox="1"/>
          <p:nvPr>
            <p:custDataLst>
              <p:tags r:id="rId4"/>
            </p:custDataLst>
          </p:nvPr>
        </p:nvSpPr>
        <p:spPr>
          <a:xfrm rot="2700000">
            <a:off x="2964284" y="1540761"/>
            <a:ext cx="301512" cy="311851"/>
          </a:xfrm>
          <a:prstGeom prst="roundRect">
            <a:avLst>
              <a:gd name="adj" fmla="val 9091"/>
            </a:avLst>
          </a:prstGeom>
          <a:solidFill>
            <a:schemeClr val="accent3"/>
          </a:solidFill>
          <a:ln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2700000">
            <a:off x="1861089" y="2995789"/>
            <a:ext cx="1071597" cy="1071597"/>
          </a:xfrm>
          <a:prstGeom prst="roundRect">
            <a:avLst>
              <a:gd name="adj" fmla="val 9091"/>
            </a:avLst>
          </a:prstGeom>
          <a:solidFill>
            <a:schemeClr val="accent3"/>
          </a:solidFill>
          <a:ln cap="sq">
            <a:noFill/>
            <a:prstDash val="solid"/>
            <a:miter/>
          </a:ln>
        </p:spPr>
        <p:txBody>
          <a:bodyPr vert="horz" wrap="square" lIns="91440" tIns="45720" rIns="91440" bIns="45720" rtlCol="0" anchor="ctr"/>
          <a:lstStyle/>
          <a:p>
            <a:pPr algn="ctr">
              <a:lnSpc>
                <a:spcPct val="110000"/>
              </a:lnSpc>
            </a:pPr>
            <a:endParaRPr kumimoji="1" lang="zh-CN" altLang="en-US"/>
          </a:p>
        </p:txBody>
      </p:sp>
      <p:pic>
        <p:nvPicPr>
          <p:cNvPr id="9" name="图片 8"/>
          <p:cNvPicPr>
            <a:picLocks noChangeAspect="1"/>
          </p:cNvPicPr>
          <p:nvPr/>
        </p:nvPicPr>
        <p:blipFill>
          <a:blip r:embed="rId3">
            <a:alphaModFix amt="100000"/>
          </a:blip>
          <a:srcRect l="25703" t="12344" r="22801" b="10452"/>
          <a:stretch>
            <a:fillRect/>
          </a:stretch>
        </p:blipFill>
        <p:spPr>
          <a:xfrm>
            <a:off x="1749875" y="2884575"/>
            <a:ext cx="1294024" cy="1294025"/>
          </a:xfrm>
          <a:custGeom>
            <a:avLst/>
            <a:gdLst/>
            <a:ahLst/>
            <a:cxnLst/>
            <a:rect l="l" t="t" r="r" b="b"/>
            <a:pathLst>
              <a:path w="1294024" h="1294025">
                <a:moveTo>
                  <a:pt x="647013" y="0"/>
                </a:moveTo>
                <a:cubicBezTo>
                  <a:pt x="669499" y="0"/>
                  <a:pt x="691985" y="8578"/>
                  <a:pt x="709141" y="25735"/>
                </a:cubicBezTo>
                <a:lnTo>
                  <a:pt x="1268291" y="584884"/>
                </a:lnTo>
                <a:cubicBezTo>
                  <a:pt x="1302602" y="619197"/>
                  <a:pt x="1302602" y="674828"/>
                  <a:pt x="1268291" y="709141"/>
                </a:cubicBezTo>
                <a:lnTo>
                  <a:pt x="709141" y="1268291"/>
                </a:lnTo>
                <a:cubicBezTo>
                  <a:pt x="674828" y="1302603"/>
                  <a:pt x="619196" y="1302603"/>
                  <a:pt x="584884" y="1268291"/>
                </a:cubicBezTo>
                <a:lnTo>
                  <a:pt x="25735" y="709141"/>
                </a:lnTo>
                <a:cubicBezTo>
                  <a:pt x="-8578" y="674828"/>
                  <a:pt x="-8578" y="619197"/>
                  <a:pt x="25735" y="584884"/>
                </a:cubicBezTo>
                <a:lnTo>
                  <a:pt x="584884" y="25735"/>
                </a:lnTo>
                <a:cubicBezTo>
                  <a:pt x="602040" y="8578"/>
                  <a:pt x="624526" y="0"/>
                  <a:pt x="647013" y="0"/>
                </a:cubicBezTo>
                <a:close/>
              </a:path>
            </a:pathLst>
          </a:custGeom>
          <a:noFill/>
          <a:ln>
            <a:noFill/>
          </a:ln>
        </p:spPr>
      </p:pic>
      <p:sp>
        <p:nvSpPr>
          <p:cNvPr id="10" name="标题 1"/>
          <p:cNvSpPr txBox="1"/>
          <p:nvPr>
            <p:custDataLst>
              <p:tags r:id="rId5"/>
            </p:custDataLst>
          </p:nvPr>
        </p:nvSpPr>
        <p:spPr>
          <a:xfrm rot="2700000">
            <a:off x="2964284" y="3375663"/>
            <a:ext cx="301512" cy="311851"/>
          </a:xfrm>
          <a:prstGeom prst="roundRect">
            <a:avLst>
              <a:gd name="adj" fmla="val 9091"/>
            </a:avLst>
          </a:prstGeom>
          <a:solidFill>
            <a:schemeClr val="accent3"/>
          </a:solidFill>
          <a:ln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1" name="标题 1"/>
          <p:cNvSpPr txBox="1"/>
          <p:nvPr/>
        </p:nvSpPr>
        <p:spPr>
          <a:xfrm rot="2700000">
            <a:off x="1861089" y="4830692"/>
            <a:ext cx="1071597" cy="1071597"/>
          </a:xfrm>
          <a:prstGeom prst="roundRect">
            <a:avLst>
              <a:gd name="adj" fmla="val 9091"/>
            </a:avLst>
          </a:prstGeom>
          <a:solidFill>
            <a:schemeClr val="accent3"/>
          </a:solidFill>
          <a:ln cap="sq">
            <a:noFill/>
            <a:prstDash val="solid"/>
            <a:miter/>
          </a:ln>
        </p:spPr>
        <p:txBody>
          <a:bodyPr vert="horz" wrap="square" lIns="91440" tIns="45720" rIns="91440" bIns="45720" rtlCol="0" anchor="ctr"/>
          <a:lstStyle/>
          <a:p>
            <a:pPr algn="ctr">
              <a:lnSpc>
                <a:spcPct val="110000"/>
              </a:lnSpc>
            </a:pPr>
            <a:endParaRPr kumimoji="1" lang="zh-CN" altLang="en-US"/>
          </a:p>
        </p:txBody>
      </p:sp>
      <p:pic>
        <p:nvPicPr>
          <p:cNvPr id="12" name="图片 11"/>
          <p:cNvPicPr>
            <a:picLocks noChangeAspect="1"/>
          </p:cNvPicPr>
          <p:nvPr/>
        </p:nvPicPr>
        <p:blipFill>
          <a:blip r:embed="rId3">
            <a:alphaModFix amt="100000"/>
          </a:blip>
          <a:srcRect l="25703" t="12344" r="22801" b="10452"/>
          <a:stretch>
            <a:fillRect/>
          </a:stretch>
        </p:blipFill>
        <p:spPr>
          <a:xfrm>
            <a:off x="1749875" y="4719477"/>
            <a:ext cx="1294024" cy="1294025"/>
          </a:xfrm>
          <a:custGeom>
            <a:avLst/>
            <a:gdLst/>
            <a:ahLst/>
            <a:cxnLst/>
            <a:rect l="l" t="t" r="r" b="b"/>
            <a:pathLst>
              <a:path w="1294024" h="1294025">
                <a:moveTo>
                  <a:pt x="647013" y="0"/>
                </a:moveTo>
                <a:cubicBezTo>
                  <a:pt x="669499" y="0"/>
                  <a:pt x="691985" y="8578"/>
                  <a:pt x="709141" y="25735"/>
                </a:cubicBezTo>
                <a:lnTo>
                  <a:pt x="1268291" y="584884"/>
                </a:lnTo>
                <a:cubicBezTo>
                  <a:pt x="1302602" y="619197"/>
                  <a:pt x="1302602" y="674828"/>
                  <a:pt x="1268291" y="709141"/>
                </a:cubicBezTo>
                <a:lnTo>
                  <a:pt x="709141" y="1268291"/>
                </a:lnTo>
                <a:cubicBezTo>
                  <a:pt x="674828" y="1302603"/>
                  <a:pt x="619196" y="1302603"/>
                  <a:pt x="584884" y="1268291"/>
                </a:cubicBezTo>
                <a:lnTo>
                  <a:pt x="25735" y="709141"/>
                </a:lnTo>
                <a:cubicBezTo>
                  <a:pt x="-8578" y="674828"/>
                  <a:pt x="-8578" y="619197"/>
                  <a:pt x="25735" y="584884"/>
                </a:cubicBezTo>
                <a:lnTo>
                  <a:pt x="584884" y="25735"/>
                </a:lnTo>
                <a:cubicBezTo>
                  <a:pt x="602040" y="8578"/>
                  <a:pt x="624526" y="0"/>
                  <a:pt x="647013" y="0"/>
                </a:cubicBezTo>
                <a:close/>
              </a:path>
            </a:pathLst>
          </a:custGeom>
          <a:noFill/>
          <a:ln>
            <a:noFill/>
          </a:ln>
        </p:spPr>
      </p:pic>
      <p:sp>
        <p:nvSpPr>
          <p:cNvPr id="13" name="标题 1"/>
          <p:cNvSpPr txBox="1"/>
          <p:nvPr>
            <p:custDataLst>
              <p:tags r:id="rId6"/>
            </p:custDataLst>
          </p:nvPr>
        </p:nvSpPr>
        <p:spPr>
          <a:xfrm rot="2700000">
            <a:off x="2964284" y="5210564"/>
            <a:ext cx="301512" cy="311851"/>
          </a:xfrm>
          <a:prstGeom prst="roundRect">
            <a:avLst>
              <a:gd name="adj" fmla="val 9091"/>
            </a:avLst>
          </a:prstGeom>
          <a:solidFill>
            <a:schemeClr val="accent3"/>
          </a:solidFill>
          <a:ln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4" name="标题 1"/>
          <p:cNvSpPr txBox="1"/>
          <p:nvPr>
            <p:custDataLst>
              <p:tags r:id="rId7"/>
            </p:custDataLst>
          </p:nvPr>
        </p:nvSpPr>
        <p:spPr>
          <a:xfrm>
            <a:off x="3805555" y="3526790"/>
            <a:ext cx="7609205" cy="969645"/>
          </a:xfrm>
          <a:prstGeom prst="rect">
            <a:avLst/>
          </a:prstGeom>
          <a:noFill/>
          <a:ln>
            <a:noFill/>
          </a:ln>
        </p:spPr>
        <p:txBody>
          <a:bodyPr vert="horz" wrap="square" lIns="0" tIns="0" rIns="0" bIns="0" rtlCol="0" anchor="t"/>
          <a:lstStyle/>
          <a:p>
            <a:pPr algn="l">
              <a:lnSpc>
                <a:spcPct val="150000"/>
              </a:lnSpc>
            </a:pPr>
            <a:r>
              <a:rPr kumimoji="1" lang="en-US" altLang="zh-CN" sz="1200">
                <a:ln w="12700">
                  <a:noFill/>
                </a:ln>
                <a:solidFill>
                  <a:srgbClr val="262626">
                    <a:alpha val="100000"/>
                  </a:srgbClr>
                </a:solidFill>
                <a:latin typeface="Calibri" panose="020F0502020204030204" charset="0"/>
                <a:ea typeface="Source Han Sans" panose="020B0500000000000000" charset="-122"/>
                <a:cs typeface="Calibri" panose="020F0502020204030204" charset="0"/>
              </a:rPr>
              <a:t>Cisko’s commitment to customer satisfaction and continuous improvement has led to long- term partnerships with many of its clients. The company’s dedication to providing high- quality products and exceptional service ensures customer loyalty.
By maintaining strong relationships with customers, Cisko gains valuable insights into market trends and customer needs, allowing it to continuously improve its products and services.</a:t>
            </a:r>
            <a:endParaRPr kumimoji="1" lang="zh-CN" altLang="en-US" sz="1200">
              <a:latin typeface="Calibri" panose="020F0502020204030204" charset="0"/>
              <a:cs typeface="Calibri" panose="020F0502020204030204" charset="0"/>
            </a:endParaRPr>
          </a:p>
        </p:txBody>
      </p:sp>
      <p:sp>
        <p:nvSpPr>
          <p:cNvPr id="15" name="标题 1"/>
          <p:cNvSpPr txBox="1"/>
          <p:nvPr>
            <p:custDataLst>
              <p:tags r:id="rId8"/>
            </p:custDataLst>
          </p:nvPr>
        </p:nvSpPr>
        <p:spPr>
          <a:xfrm>
            <a:off x="3805424" y="2956330"/>
            <a:ext cx="6624000" cy="545802"/>
          </a:xfrm>
          <a:prstGeom prst="rect">
            <a:avLst/>
          </a:prstGeom>
          <a:noFill/>
          <a:ln>
            <a:noFill/>
          </a:ln>
        </p:spPr>
        <p:txBody>
          <a:bodyPr vert="horz" wrap="square" lIns="0" tIns="0" rIns="0" bIns="0" rtlCol="0" anchor="b"/>
          <a:lstStyle/>
          <a:p>
            <a:pPr algn="l">
              <a:lnSpc>
                <a:spcPct val="150000"/>
              </a:lnSpc>
            </a:pPr>
            <a:r>
              <a:rPr kumimoji="1" lang="en-US" altLang="zh-CN" sz="2400" b="1">
                <a:ln w="12700">
                  <a:noFill/>
                </a:ln>
                <a:solidFill>
                  <a:srgbClr val="262626">
                    <a:alpha val="100000"/>
                  </a:srgbClr>
                </a:solidFill>
                <a:latin typeface="Calibri" panose="020F0502020204030204" charset="0"/>
                <a:ea typeface="Source Han Sans CN Bold" panose="020B0800000000000000" charset="-122"/>
                <a:cs typeface="Calibri" panose="020F0502020204030204" charset="0"/>
              </a:rPr>
              <a:t>Long-Term Partnerships and Customer Satisfaction</a:t>
            </a:r>
            <a:endParaRPr kumimoji="1" lang="zh-CN" altLang="en-US" sz="2400" b="1">
              <a:latin typeface="Calibri" panose="020F0502020204030204" charset="0"/>
              <a:cs typeface="Calibri" panose="020F0502020204030204" charset="0"/>
            </a:endParaRPr>
          </a:p>
        </p:txBody>
      </p:sp>
      <p:sp>
        <p:nvSpPr>
          <p:cNvPr id="16" name="标题 1"/>
          <p:cNvSpPr txBox="1"/>
          <p:nvPr>
            <p:custDataLst>
              <p:tags r:id="rId9"/>
            </p:custDataLst>
          </p:nvPr>
        </p:nvSpPr>
        <p:spPr>
          <a:xfrm>
            <a:off x="3805555" y="5218430"/>
            <a:ext cx="7780020" cy="969645"/>
          </a:xfrm>
          <a:prstGeom prst="rect">
            <a:avLst/>
          </a:prstGeom>
          <a:noFill/>
          <a:ln>
            <a:noFill/>
          </a:ln>
        </p:spPr>
        <p:txBody>
          <a:bodyPr vert="horz" wrap="square" lIns="0" tIns="0" rIns="0" bIns="0" rtlCol="0" anchor="t"/>
          <a:lstStyle/>
          <a:p>
            <a:pPr algn="l">
              <a:lnSpc>
                <a:spcPct val="150000"/>
              </a:lnSpc>
            </a:pPr>
            <a:r>
              <a:rPr kumimoji="1" lang="en-US" altLang="zh-CN" sz="1200">
                <a:ln w="12700">
                  <a:noFill/>
                </a:ln>
                <a:solidFill>
                  <a:srgbClr val="262626">
                    <a:alpha val="100000"/>
                  </a:srgbClr>
                </a:solidFill>
                <a:latin typeface="Calibri" panose="020F0502020204030204" charset="0"/>
                <a:ea typeface="Source Han Sans" panose="020B0500000000000000" charset="-122"/>
                <a:cs typeface="Calibri" panose="020F0502020204030204" charset="0"/>
              </a:rPr>
              <a:t>Cisko’s extensive market presence and strong customer base provide it with a competitive edge in the industry. The company’s ability to offer a wide range of high- performance materials and customized solutions sets it apart from its competitors.
By continuously expanding its market reach and strengthening its customer base, Cisko aims to solidify its position as a leading supplier of high- temperature engineering plastics.</a:t>
            </a:r>
            <a:endParaRPr kumimoji="1" lang="zh-CN" altLang="en-US" sz="1200">
              <a:latin typeface="Calibri" panose="020F0502020204030204" charset="0"/>
              <a:cs typeface="Calibri" panose="020F0502020204030204" charset="0"/>
            </a:endParaRPr>
          </a:p>
        </p:txBody>
      </p:sp>
      <p:sp>
        <p:nvSpPr>
          <p:cNvPr id="17" name="标题 1"/>
          <p:cNvSpPr txBox="1"/>
          <p:nvPr>
            <p:custDataLst>
              <p:tags r:id="rId10"/>
            </p:custDataLst>
          </p:nvPr>
        </p:nvSpPr>
        <p:spPr>
          <a:xfrm>
            <a:off x="3805424" y="4647722"/>
            <a:ext cx="6624000" cy="545802"/>
          </a:xfrm>
          <a:prstGeom prst="rect">
            <a:avLst/>
          </a:prstGeom>
          <a:noFill/>
          <a:ln>
            <a:noFill/>
          </a:ln>
        </p:spPr>
        <p:txBody>
          <a:bodyPr vert="horz" wrap="square" lIns="0" tIns="0" rIns="0" bIns="0" rtlCol="0" anchor="b"/>
          <a:lstStyle/>
          <a:p>
            <a:pPr algn="l">
              <a:lnSpc>
                <a:spcPct val="150000"/>
              </a:lnSpc>
            </a:pPr>
            <a:r>
              <a:rPr kumimoji="1" lang="en-US" altLang="zh-CN" sz="2400" b="1">
                <a:ln w="12700">
                  <a:noFill/>
                </a:ln>
                <a:solidFill>
                  <a:srgbClr val="262626">
                    <a:alpha val="100000"/>
                  </a:srgbClr>
                </a:solidFill>
                <a:latin typeface="Calibri" panose="020F0502020204030204" charset="0"/>
                <a:ea typeface="Source Han Sans CN Bold" panose="020B0800000000000000" charset="-122"/>
                <a:cs typeface="Calibri" panose="020F0502020204030204" charset="0"/>
              </a:rPr>
              <a:t>Market Presence and Competitive Edge</a:t>
            </a:r>
            <a:endParaRPr kumimoji="1" lang="zh-CN" altLang="en-US" sz="2400" b="1">
              <a:latin typeface="Calibri" panose="020F0502020204030204" charset="0"/>
              <a:cs typeface="Calibri" panose="020F0502020204030204" charset="0"/>
            </a:endParaRPr>
          </a:p>
        </p:txBody>
      </p:sp>
      <p:sp>
        <p:nvSpPr>
          <p:cNvPr id="18" name="标题 1"/>
          <p:cNvSpPr txBox="1"/>
          <p:nvPr/>
        </p:nvSpPr>
        <p:spPr>
          <a:xfrm>
            <a:off x="1563370" y="422275"/>
            <a:ext cx="8367395" cy="431800"/>
          </a:xfrm>
          <a:prstGeom prst="rect">
            <a:avLst/>
          </a:prstGeom>
          <a:noFill/>
          <a:ln>
            <a:noFill/>
          </a:ln>
        </p:spPr>
        <p:txBody>
          <a:bodyPr vert="horz" wrap="square" lIns="0" tIns="0" rIns="0" bIns="0" rtlCol="0" anchor="ctr"/>
          <a:lstStyle/>
          <a:p>
            <a:pPr algn="l">
              <a:lnSpc>
                <a:spcPct val="120000"/>
              </a:lnSpc>
            </a:pPr>
            <a:r>
              <a:rPr kumimoji="1" lang="en-US" altLang="zh-CN" sz="3600" b="1">
                <a:ln w="12700">
                  <a:noFill/>
                </a:ln>
                <a:solidFill>
                  <a:srgbClr val="0256B0">
                    <a:alpha val="100000"/>
                  </a:srgbClr>
                </a:solidFill>
                <a:latin typeface="Calibri" panose="020F0502020204030204" charset="0"/>
                <a:ea typeface="Source Han Sans CN Bold" panose="020B0800000000000000" charset="-122"/>
                <a:cs typeface="Calibri" panose="020F0502020204030204" charset="0"/>
              </a:rPr>
              <a:t>Global Customer Base and Market Reach</a:t>
            </a:r>
            <a:endParaRPr kumimoji="1" lang="zh-CN" altLang="en-US" sz="3600" b="1">
              <a:latin typeface="Calibri" panose="020F0502020204030204" charset="0"/>
              <a:cs typeface="Calibri" panose="020F0502020204030204" charset="0"/>
            </a:endParaRPr>
          </a:p>
        </p:txBody>
      </p:sp>
      <p:cxnSp>
        <p:nvCxnSpPr>
          <p:cNvPr id="19" name="标题 1"/>
          <p:cNvCxnSpPr/>
          <p:nvPr/>
        </p:nvCxnSpPr>
        <p:spPr>
          <a:xfrm>
            <a:off x="271780" y="926870"/>
            <a:ext cx="10937240" cy="0"/>
          </a:xfrm>
          <a:prstGeom prst="line">
            <a:avLst/>
          </a:prstGeom>
          <a:noFill/>
          <a:ln w="15875" cap="sq">
            <a:solidFill>
              <a:schemeClr val="tx1">
                <a:lumMod val="50000"/>
                <a:lumOff val="50000"/>
              </a:schemeClr>
            </a:solidFill>
            <a:miter/>
          </a:ln>
        </p:spPr>
      </p:cxnSp>
      <p:pic>
        <p:nvPicPr>
          <p:cNvPr id="34" name="图片 33" descr="微信图片_20211119121050"/>
          <p:cNvPicPr>
            <a:picLocks noChangeAspect="1"/>
          </p:cNvPicPr>
          <p:nvPr/>
        </p:nvPicPr>
        <p:blipFill>
          <a:blip r:embed="rId11"/>
          <a:stretch>
            <a:fillRect/>
          </a:stretch>
        </p:blipFill>
        <p:spPr>
          <a:xfrm>
            <a:off x="334645" y="130175"/>
            <a:ext cx="1091565" cy="735965"/>
          </a:xfrm>
          <a:prstGeom prst="rect">
            <a:avLst/>
          </a:prstGeom>
        </p:spPr>
      </p:pic>
      <p:sp>
        <p:nvSpPr>
          <p:cNvPr id="24" name="标题 1"/>
          <p:cNvSpPr txBox="1"/>
          <p:nvPr/>
        </p:nvSpPr>
        <p:spPr>
          <a:xfrm rot="5400000">
            <a:off x="-1511935" y="3399790"/>
            <a:ext cx="4719320" cy="735965"/>
          </a:xfrm>
          <a:prstGeom prst="rect">
            <a:avLst/>
          </a:prstGeom>
          <a:noFill/>
          <a:ln>
            <a:noFill/>
          </a:ln>
          <a:effectLst/>
        </p:spPr>
        <p:txBody>
          <a:bodyPr vert="horz" wrap="square" lIns="0" tIns="0" rIns="0" bIns="0" rtlCol="0" anchor="t"/>
          <a:p>
            <a:pPr algn="l">
              <a:lnSpc>
                <a:spcPct val="100000"/>
              </a:lnSpc>
            </a:pPr>
            <a:r>
              <a:rPr kumimoji="1" lang="en-US" altLang="zh-CN" sz="4800" b="1">
                <a:ln w="5587">
                  <a:solidFill>
                    <a:srgbClr val="FFC000">
                      <a:alpha val="50000"/>
                    </a:srgbClr>
                  </a:solidFill>
                </a:ln>
                <a:solidFill>
                  <a:schemeClr val="accent2">
                    <a:alpha val="100000"/>
                  </a:schemeClr>
                </a:solidFill>
                <a:latin typeface="Calibri" panose="020F0502020204030204" charset="0"/>
                <a:ea typeface="Source Han Sans CN Bold" panose="020B0800000000000000" charset="-122"/>
                <a:cs typeface="Calibri" panose="020F0502020204030204" charset="0"/>
              </a:rPr>
              <a:t>Why Choose US ?</a:t>
            </a:r>
            <a:endParaRPr kumimoji="1" lang="en-US" altLang="zh-CN" sz="4800" b="1">
              <a:ln w="5587">
                <a:solidFill>
                  <a:srgbClr val="FFC000">
                    <a:alpha val="50000"/>
                  </a:srgbClr>
                </a:solidFill>
              </a:ln>
              <a:solidFill>
                <a:schemeClr val="accent2">
                  <a:alpha val="100000"/>
                </a:schemeClr>
              </a:solidFill>
              <a:latin typeface="Calibri" panose="020F0502020204030204" charset="0"/>
              <a:ea typeface="Source Han Sans CN Bold" panose="020B0800000000000000" charset="-122"/>
              <a:cs typeface="Calibri" panose="020F050202020403020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 name="标题 1"/>
          <p:cNvSpPr txBox="1"/>
          <p:nvPr/>
        </p:nvSpPr>
        <p:spPr>
          <a:xfrm>
            <a:off x="1772920" y="350520"/>
            <a:ext cx="9565640" cy="431800"/>
          </a:xfrm>
          <a:prstGeom prst="rect">
            <a:avLst/>
          </a:prstGeom>
          <a:noFill/>
          <a:ln>
            <a:noFill/>
          </a:ln>
        </p:spPr>
        <p:txBody>
          <a:bodyPr vert="horz" wrap="square" lIns="0" tIns="0" rIns="0" bIns="0" rtlCol="0" anchor="ctr"/>
          <a:p>
            <a:pPr algn="l">
              <a:lnSpc>
                <a:spcPct val="120000"/>
              </a:lnSpc>
            </a:pPr>
            <a:r>
              <a:rPr kumimoji="1" lang="en-US" altLang="zh-CN" sz="4000" b="1">
                <a:solidFill>
                  <a:srgbClr val="000000"/>
                </a:solidFill>
                <a:effectLst>
                  <a:outerShdw blurRad="38100" dist="19050" dir="2700000" algn="tl" rotWithShape="0">
                    <a:schemeClr val="dk1">
                      <a:alpha val="40000"/>
                    </a:schemeClr>
                  </a:outerShdw>
                </a:effectLst>
                <a:latin typeface="Calibri" panose="020F0502020204030204" charset="0"/>
                <a:ea typeface="Source Han Sans CN Bold" panose="020B0800000000000000" charset="-122"/>
                <a:cs typeface="Calibri" panose="020F0502020204030204" charset="0"/>
              </a:rPr>
              <a:t>Cooperation Customers</a:t>
            </a:r>
            <a:r>
              <a:rPr lang="en-US" b="1" dirty="0">
                <a:solidFill>
                  <a:srgbClr val="000000"/>
                </a:solidFill>
                <a:latin typeface="Times New Roman" panose="02020603050405020304" charset="0"/>
                <a:ea typeface="+mj-ea"/>
                <a:cs typeface="Times New Roman" panose="02020603050405020304" charset="0"/>
                <a:sym typeface="+mn-ea"/>
              </a:rPr>
              <a:t> </a:t>
            </a:r>
            <a:endParaRPr kumimoji="1" lang="en-US" altLang="en-US" b="1" dirty="0">
              <a:solidFill>
                <a:srgbClr val="000000"/>
              </a:solidFill>
              <a:latin typeface="Times New Roman" panose="02020603050405020304" charset="0"/>
              <a:ea typeface="+mj-ea"/>
              <a:cs typeface="Times New Roman" panose="02020603050405020304" charset="0"/>
              <a:sym typeface="+mn-ea"/>
            </a:endParaRPr>
          </a:p>
        </p:txBody>
      </p:sp>
      <p:cxnSp>
        <p:nvCxnSpPr>
          <p:cNvPr id="29" name="标题 1"/>
          <p:cNvCxnSpPr/>
          <p:nvPr/>
        </p:nvCxnSpPr>
        <p:spPr>
          <a:xfrm flipV="1">
            <a:off x="343535" y="908455"/>
            <a:ext cx="11440795" cy="18415"/>
          </a:xfrm>
          <a:prstGeom prst="line">
            <a:avLst/>
          </a:prstGeom>
          <a:noFill/>
          <a:ln w="15875" cap="sq">
            <a:solidFill>
              <a:schemeClr val="tx1">
                <a:lumMod val="50000"/>
                <a:lumOff val="50000"/>
              </a:schemeClr>
            </a:solidFill>
            <a:miter/>
          </a:ln>
        </p:spPr>
      </p:cxnSp>
      <p:pic>
        <p:nvPicPr>
          <p:cNvPr id="34" name="图片 33" descr="微信图片_20211119121050"/>
          <p:cNvPicPr>
            <a:picLocks noChangeAspect="1"/>
          </p:cNvPicPr>
          <p:nvPr/>
        </p:nvPicPr>
        <p:blipFill>
          <a:blip r:embed="rId1"/>
          <a:stretch>
            <a:fillRect/>
          </a:stretch>
        </p:blipFill>
        <p:spPr>
          <a:xfrm>
            <a:off x="334645" y="130175"/>
            <a:ext cx="1091565" cy="735965"/>
          </a:xfrm>
          <a:prstGeom prst="rect">
            <a:avLst/>
          </a:prstGeom>
        </p:spPr>
      </p:pic>
      <p:grpSp>
        <p:nvGrpSpPr>
          <p:cNvPr id="32" name="组合 31"/>
          <p:cNvGrpSpPr/>
          <p:nvPr/>
        </p:nvGrpSpPr>
        <p:grpSpPr>
          <a:xfrm>
            <a:off x="543560" y="1160780"/>
            <a:ext cx="10897870" cy="4769485"/>
            <a:chOff x="876" y="1725"/>
            <a:chExt cx="12621" cy="5574"/>
          </a:xfrm>
        </p:grpSpPr>
        <p:pic>
          <p:nvPicPr>
            <p:cNvPr id="12" name="图片 11"/>
            <p:cNvPicPr>
              <a:picLocks noChangeAspect="1"/>
            </p:cNvPicPr>
            <p:nvPr/>
          </p:nvPicPr>
          <p:blipFill>
            <a:blip r:embed="rId2"/>
            <a:stretch>
              <a:fillRect/>
            </a:stretch>
          </p:blipFill>
          <p:spPr>
            <a:xfrm>
              <a:off x="989" y="1895"/>
              <a:ext cx="1910" cy="1322"/>
            </a:xfrm>
            <a:prstGeom prst="rect">
              <a:avLst/>
            </a:prstGeom>
          </p:spPr>
        </p:pic>
        <p:pic>
          <p:nvPicPr>
            <p:cNvPr id="17" name="图片 16"/>
            <p:cNvPicPr>
              <a:picLocks noChangeAspect="1"/>
            </p:cNvPicPr>
            <p:nvPr/>
          </p:nvPicPr>
          <p:blipFill>
            <a:blip r:embed="rId3"/>
            <a:stretch>
              <a:fillRect/>
            </a:stretch>
          </p:blipFill>
          <p:spPr>
            <a:xfrm>
              <a:off x="3767" y="1725"/>
              <a:ext cx="1360" cy="1463"/>
            </a:xfrm>
            <a:prstGeom prst="rect">
              <a:avLst/>
            </a:prstGeom>
          </p:spPr>
        </p:pic>
        <p:pic>
          <p:nvPicPr>
            <p:cNvPr id="18" name="图片 17"/>
            <p:cNvPicPr>
              <a:picLocks noChangeAspect="1"/>
            </p:cNvPicPr>
            <p:nvPr/>
          </p:nvPicPr>
          <p:blipFill>
            <a:blip r:embed="rId4"/>
            <a:stretch>
              <a:fillRect/>
            </a:stretch>
          </p:blipFill>
          <p:spPr>
            <a:xfrm>
              <a:off x="6092" y="1788"/>
              <a:ext cx="2221" cy="1429"/>
            </a:xfrm>
            <a:prstGeom prst="rect">
              <a:avLst/>
            </a:prstGeom>
          </p:spPr>
        </p:pic>
        <p:pic>
          <p:nvPicPr>
            <p:cNvPr id="19" name="图片 18"/>
            <p:cNvPicPr>
              <a:picLocks noChangeAspect="1"/>
            </p:cNvPicPr>
            <p:nvPr/>
          </p:nvPicPr>
          <p:blipFill>
            <a:blip r:embed="rId5"/>
            <a:stretch>
              <a:fillRect/>
            </a:stretch>
          </p:blipFill>
          <p:spPr>
            <a:xfrm>
              <a:off x="9494" y="1870"/>
              <a:ext cx="1380" cy="1265"/>
            </a:xfrm>
            <a:prstGeom prst="rect">
              <a:avLst/>
            </a:prstGeom>
          </p:spPr>
        </p:pic>
        <p:pic>
          <p:nvPicPr>
            <p:cNvPr id="20" name="图片 19"/>
            <p:cNvPicPr>
              <a:picLocks noChangeAspect="1"/>
            </p:cNvPicPr>
            <p:nvPr/>
          </p:nvPicPr>
          <p:blipFill>
            <a:blip r:embed="rId6"/>
            <a:stretch>
              <a:fillRect/>
            </a:stretch>
          </p:blipFill>
          <p:spPr>
            <a:xfrm>
              <a:off x="11989" y="1870"/>
              <a:ext cx="1290" cy="1172"/>
            </a:xfrm>
            <a:prstGeom prst="rect">
              <a:avLst/>
            </a:prstGeom>
          </p:spPr>
        </p:pic>
        <p:pic>
          <p:nvPicPr>
            <p:cNvPr id="21" name="图片 20"/>
            <p:cNvPicPr>
              <a:picLocks noChangeAspect="1"/>
            </p:cNvPicPr>
            <p:nvPr/>
          </p:nvPicPr>
          <p:blipFill>
            <a:blip r:embed="rId7"/>
            <a:stretch>
              <a:fillRect/>
            </a:stretch>
          </p:blipFill>
          <p:spPr>
            <a:xfrm>
              <a:off x="989" y="4276"/>
              <a:ext cx="2045" cy="947"/>
            </a:xfrm>
            <a:prstGeom prst="rect">
              <a:avLst/>
            </a:prstGeom>
          </p:spPr>
        </p:pic>
        <p:pic>
          <p:nvPicPr>
            <p:cNvPr id="22" name="图片 21"/>
            <p:cNvPicPr>
              <a:picLocks noChangeAspect="1"/>
            </p:cNvPicPr>
            <p:nvPr/>
          </p:nvPicPr>
          <p:blipFill>
            <a:blip r:embed="rId8"/>
            <a:stretch>
              <a:fillRect/>
            </a:stretch>
          </p:blipFill>
          <p:spPr>
            <a:xfrm>
              <a:off x="6105" y="5894"/>
              <a:ext cx="2233" cy="1160"/>
            </a:xfrm>
            <a:prstGeom prst="rect">
              <a:avLst/>
            </a:prstGeom>
          </p:spPr>
        </p:pic>
        <p:pic>
          <p:nvPicPr>
            <p:cNvPr id="4" name="图片 3"/>
            <p:cNvPicPr>
              <a:picLocks noChangeAspect="1"/>
            </p:cNvPicPr>
            <p:nvPr/>
          </p:nvPicPr>
          <p:blipFill>
            <a:blip r:embed="rId9"/>
            <a:stretch>
              <a:fillRect/>
            </a:stretch>
          </p:blipFill>
          <p:spPr>
            <a:xfrm>
              <a:off x="9040" y="4355"/>
              <a:ext cx="2094" cy="598"/>
            </a:xfrm>
            <a:prstGeom prst="rect">
              <a:avLst/>
            </a:prstGeom>
          </p:spPr>
        </p:pic>
        <p:pic>
          <p:nvPicPr>
            <p:cNvPr id="24" name="图片 23"/>
            <p:cNvPicPr>
              <a:picLocks noChangeAspect="1"/>
            </p:cNvPicPr>
            <p:nvPr/>
          </p:nvPicPr>
          <p:blipFill>
            <a:blip r:embed="rId10"/>
            <a:stretch>
              <a:fillRect/>
            </a:stretch>
          </p:blipFill>
          <p:spPr>
            <a:xfrm>
              <a:off x="6432" y="4355"/>
              <a:ext cx="1748" cy="491"/>
            </a:xfrm>
            <a:prstGeom prst="rect">
              <a:avLst/>
            </a:prstGeom>
          </p:spPr>
        </p:pic>
        <p:pic>
          <p:nvPicPr>
            <p:cNvPr id="27" name="图片 26"/>
            <p:cNvPicPr>
              <a:picLocks noChangeAspect="1"/>
            </p:cNvPicPr>
            <p:nvPr/>
          </p:nvPicPr>
          <p:blipFill>
            <a:blip r:embed="rId11"/>
            <a:stretch>
              <a:fillRect/>
            </a:stretch>
          </p:blipFill>
          <p:spPr>
            <a:xfrm>
              <a:off x="11771" y="3714"/>
              <a:ext cx="1726" cy="1517"/>
            </a:xfrm>
            <a:prstGeom prst="rect">
              <a:avLst/>
            </a:prstGeom>
          </p:spPr>
        </p:pic>
        <p:pic>
          <p:nvPicPr>
            <p:cNvPr id="6" name="图片 5"/>
            <p:cNvPicPr>
              <a:picLocks noChangeAspect="1"/>
            </p:cNvPicPr>
            <p:nvPr/>
          </p:nvPicPr>
          <p:blipFill>
            <a:blip r:embed="rId12"/>
            <a:stretch>
              <a:fillRect/>
            </a:stretch>
          </p:blipFill>
          <p:spPr>
            <a:xfrm>
              <a:off x="876" y="6085"/>
              <a:ext cx="1805" cy="1214"/>
            </a:xfrm>
            <a:prstGeom prst="rect">
              <a:avLst/>
            </a:prstGeom>
          </p:spPr>
        </p:pic>
        <p:pic>
          <p:nvPicPr>
            <p:cNvPr id="9" name="图片 8"/>
            <p:cNvPicPr>
              <a:picLocks noChangeAspect="1"/>
            </p:cNvPicPr>
            <p:nvPr/>
          </p:nvPicPr>
          <p:blipFill>
            <a:blip r:embed="rId13"/>
            <a:stretch>
              <a:fillRect/>
            </a:stretch>
          </p:blipFill>
          <p:spPr>
            <a:xfrm>
              <a:off x="9040" y="6318"/>
              <a:ext cx="2369" cy="522"/>
            </a:xfrm>
            <a:prstGeom prst="rect">
              <a:avLst/>
            </a:prstGeom>
          </p:spPr>
        </p:pic>
        <p:pic>
          <p:nvPicPr>
            <p:cNvPr id="30" name="图片 29"/>
            <p:cNvPicPr>
              <a:picLocks noChangeAspect="1"/>
            </p:cNvPicPr>
            <p:nvPr/>
          </p:nvPicPr>
          <p:blipFill>
            <a:blip r:embed="rId14"/>
            <a:stretch>
              <a:fillRect/>
            </a:stretch>
          </p:blipFill>
          <p:spPr>
            <a:xfrm>
              <a:off x="3370" y="4229"/>
              <a:ext cx="2458" cy="744"/>
            </a:xfrm>
            <a:prstGeom prst="rect">
              <a:avLst/>
            </a:prstGeom>
          </p:spPr>
        </p:pic>
        <p:pic>
          <p:nvPicPr>
            <p:cNvPr id="31" name="图片 30"/>
            <p:cNvPicPr>
              <a:picLocks noChangeAspect="1"/>
            </p:cNvPicPr>
            <p:nvPr/>
          </p:nvPicPr>
          <p:blipFill>
            <a:blip r:embed="rId15"/>
            <a:stretch>
              <a:fillRect/>
            </a:stretch>
          </p:blipFill>
          <p:spPr>
            <a:xfrm>
              <a:off x="3824" y="5751"/>
              <a:ext cx="1488" cy="1446"/>
            </a:xfrm>
            <a:prstGeom prst="rect">
              <a:avLst/>
            </a:prstGeom>
          </p:spPr>
        </p:pic>
      </p:grpSp>
      <p:pic>
        <p:nvPicPr>
          <p:cNvPr id="10" name="图片 9"/>
          <p:cNvPicPr>
            <a:picLocks noChangeAspect="1"/>
          </p:cNvPicPr>
          <p:nvPr/>
        </p:nvPicPr>
        <p:blipFill>
          <a:blip r:embed="rId16"/>
          <a:stretch>
            <a:fillRect/>
          </a:stretch>
        </p:blipFill>
        <p:spPr>
          <a:xfrm>
            <a:off x="10128250" y="4789805"/>
            <a:ext cx="1138555" cy="1120140"/>
          </a:xfrm>
          <a:prstGeom prst="rect">
            <a:avLst/>
          </a:prstGeom>
        </p:spPr>
      </p:pic>
      <p:sp>
        <p:nvSpPr>
          <p:cNvPr id="41" name="标题 1"/>
          <p:cNvSpPr txBox="1"/>
          <p:nvPr/>
        </p:nvSpPr>
        <p:spPr>
          <a:xfrm>
            <a:off x="262890" y="5909945"/>
            <a:ext cx="11686540" cy="678180"/>
          </a:xfrm>
          <a:prstGeom prst="rect">
            <a:avLst/>
          </a:prstGeom>
          <a:noFill/>
          <a:ln>
            <a:noFill/>
          </a:ln>
        </p:spPr>
        <p:txBody>
          <a:bodyPr vert="horz" wrap="square" lIns="0" tIns="0" rIns="0" bIns="0" rtlCol="0" anchor="ctr"/>
          <a:p>
            <a:pPr algn="l">
              <a:lnSpc>
                <a:spcPct val="130000"/>
              </a:lnSpc>
            </a:pPr>
            <a:r>
              <a:rPr lang="en-US" altLang="zh-CN" sz="2000" b="1" dirty="0">
                <a:solidFill>
                  <a:schemeClr val="accent1"/>
                </a:solidFill>
                <a:effectLst>
                  <a:outerShdw blurRad="38100" dist="25400" dir="5400000" algn="ctr" rotWithShape="0">
                    <a:srgbClr val="6E747A">
                      <a:alpha val="43000"/>
                    </a:srgbClr>
                  </a:outerShdw>
                </a:effectLst>
                <a:latin typeface="Calibri" panose="020F0502020204030204" charset="0"/>
                <a:ea typeface="微软雅黑" panose="020B0503020204020204" charset="-122"/>
                <a:cs typeface="Calibri" panose="020F0502020204030204" charset="0"/>
                <a:sym typeface="+mn-ea"/>
              </a:rPr>
              <a:t>Due to confidentiality part of our customers in shown,  not particular order to list of distinguished customers.</a:t>
            </a:r>
            <a:r>
              <a:rPr lang="en-US" sz="2000" b="1" dirty="0">
                <a:solidFill>
                  <a:schemeClr val="accent1"/>
                </a:solidFill>
                <a:effectLst>
                  <a:outerShdw blurRad="38100" dist="25400" dir="5400000" algn="ctr" rotWithShape="0">
                    <a:srgbClr val="6E747A">
                      <a:alpha val="43000"/>
                    </a:srgbClr>
                  </a:outerShdw>
                </a:effectLst>
                <a:latin typeface="Calibri" panose="020F0502020204030204" charset="0"/>
                <a:ea typeface="微软雅黑" panose="020B0503020204020204" charset="-122"/>
                <a:cs typeface="Calibri" panose="020F0502020204030204" charset="0"/>
                <a:sym typeface="+mn-ea"/>
              </a:rPr>
              <a:t>  </a:t>
            </a:r>
            <a:endParaRPr kumimoji="1" lang="en-US" sz="2000" b="1" dirty="0">
              <a:solidFill>
                <a:schemeClr val="accent1"/>
              </a:solidFill>
              <a:effectLst>
                <a:outerShdw blurRad="38100" dist="25400" dir="5400000" algn="ctr" rotWithShape="0">
                  <a:srgbClr val="6E747A">
                    <a:alpha val="43000"/>
                  </a:srgbClr>
                </a:outerShdw>
              </a:effectLst>
              <a:latin typeface="Calibri" panose="020F0502020204030204" charset="0"/>
              <a:ea typeface="微软雅黑" panose="020B0503020204020204" charset="-122"/>
              <a:cs typeface="Calibri" panose="020F0502020204030204" charset="0"/>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 name="标题 1"/>
          <p:cNvSpPr txBox="1"/>
          <p:nvPr/>
        </p:nvSpPr>
        <p:spPr>
          <a:xfrm>
            <a:off x="1772920" y="350520"/>
            <a:ext cx="9565640" cy="431800"/>
          </a:xfrm>
          <a:prstGeom prst="rect">
            <a:avLst/>
          </a:prstGeom>
          <a:noFill/>
          <a:ln>
            <a:noFill/>
          </a:ln>
        </p:spPr>
        <p:txBody>
          <a:bodyPr vert="horz" wrap="square" lIns="0" tIns="0" rIns="0" bIns="0" rtlCol="0" anchor="ctr"/>
          <a:p>
            <a:pPr algn="l">
              <a:lnSpc>
                <a:spcPct val="120000"/>
              </a:lnSpc>
            </a:pPr>
            <a:r>
              <a:rPr kumimoji="1" lang="en-US" altLang="zh-CN" sz="4000" b="1">
                <a:solidFill>
                  <a:srgbClr val="000000"/>
                </a:solidFill>
                <a:effectLst>
                  <a:outerShdw blurRad="38100" dist="19050" dir="2700000" algn="tl" rotWithShape="0">
                    <a:schemeClr val="dk1">
                      <a:alpha val="40000"/>
                    </a:schemeClr>
                  </a:outerShdw>
                </a:effectLst>
                <a:latin typeface="Calibri" panose="020F0502020204030204" charset="0"/>
                <a:ea typeface="Source Han Sans CN Bold" panose="020B0800000000000000" charset="-122"/>
                <a:cs typeface="Calibri" panose="020F0502020204030204" charset="0"/>
              </a:rPr>
              <a:t>Frequently Asked Question (</a:t>
            </a:r>
            <a:r>
              <a:rPr kumimoji="1" lang="en-US" altLang="zh-CN" sz="4000" b="1">
                <a:solidFill>
                  <a:schemeClr val="accent1"/>
                </a:solidFill>
                <a:effectLst>
                  <a:outerShdw blurRad="38100" dist="25400" dir="5400000" algn="ctr" rotWithShape="0">
                    <a:srgbClr val="6E747A">
                      <a:alpha val="43000"/>
                    </a:srgbClr>
                  </a:outerShdw>
                </a:effectLst>
                <a:latin typeface="Calibri" panose="020F0502020204030204" charset="0"/>
                <a:ea typeface="Source Han Sans CN Bold" panose="020B0800000000000000" charset="-122"/>
                <a:cs typeface="Calibri" panose="020F0502020204030204" charset="0"/>
              </a:rPr>
              <a:t>FAQ</a:t>
            </a:r>
            <a:r>
              <a:rPr kumimoji="1" lang="en-US" altLang="zh-CN" sz="4000" b="1">
                <a:solidFill>
                  <a:srgbClr val="000000"/>
                </a:solidFill>
                <a:effectLst>
                  <a:outerShdw blurRad="38100" dist="19050" dir="2700000" algn="tl" rotWithShape="0">
                    <a:schemeClr val="dk1">
                      <a:alpha val="40000"/>
                    </a:schemeClr>
                  </a:outerShdw>
                </a:effectLst>
                <a:latin typeface="Calibri" panose="020F0502020204030204" charset="0"/>
                <a:ea typeface="Source Han Sans CN Bold" panose="020B0800000000000000" charset="-122"/>
                <a:cs typeface="Calibri" panose="020F0502020204030204" charset="0"/>
              </a:rPr>
              <a:t>)</a:t>
            </a:r>
            <a:endParaRPr kumimoji="1" lang="en-US" altLang="en-US" b="1" dirty="0">
              <a:solidFill>
                <a:srgbClr val="000000"/>
              </a:solidFill>
              <a:latin typeface="Times New Roman" panose="02020603050405020304" charset="0"/>
              <a:ea typeface="+mj-ea"/>
              <a:cs typeface="Times New Roman" panose="02020603050405020304" charset="0"/>
              <a:sym typeface="+mn-ea"/>
            </a:endParaRPr>
          </a:p>
        </p:txBody>
      </p:sp>
      <p:cxnSp>
        <p:nvCxnSpPr>
          <p:cNvPr id="29" name="标题 1"/>
          <p:cNvCxnSpPr/>
          <p:nvPr/>
        </p:nvCxnSpPr>
        <p:spPr>
          <a:xfrm flipV="1">
            <a:off x="343535" y="908455"/>
            <a:ext cx="11440795" cy="18415"/>
          </a:xfrm>
          <a:prstGeom prst="line">
            <a:avLst/>
          </a:prstGeom>
          <a:noFill/>
          <a:ln w="15875" cap="sq">
            <a:solidFill>
              <a:schemeClr val="tx1">
                <a:lumMod val="50000"/>
                <a:lumOff val="50000"/>
              </a:schemeClr>
            </a:solidFill>
            <a:miter/>
          </a:ln>
        </p:spPr>
      </p:cxnSp>
      <p:pic>
        <p:nvPicPr>
          <p:cNvPr id="34" name="图片 33" descr="微信图片_20211119121050"/>
          <p:cNvPicPr>
            <a:picLocks noChangeAspect="1"/>
          </p:cNvPicPr>
          <p:nvPr/>
        </p:nvPicPr>
        <p:blipFill>
          <a:blip r:embed="rId1"/>
          <a:stretch>
            <a:fillRect/>
          </a:stretch>
        </p:blipFill>
        <p:spPr>
          <a:xfrm>
            <a:off x="334645" y="130175"/>
            <a:ext cx="1091565" cy="735965"/>
          </a:xfrm>
          <a:prstGeom prst="rect">
            <a:avLst/>
          </a:prstGeom>
        </p:spPr>
      </p:pic>
      <p:sp>
        <p:nvSpPr>
          <p:cNvPr id="2" name="文本框 1"/>
          <p:cNvSpPr txBox="1"/>
          <p:nvPr/>
        </p:nvSpPr>
        <p:spPr>
          <a:xfrm>
            <a:off x="487045" y="1125220"/>
            <a:ext cx="11080750" cy="5631180"/>
          </a:xfrm>
          <a:prstGeom prst="rect">
            <a:avLst/>
          </a:prstGeom>
          <a:noFill/>
        </p:spPr>
        <p:txBody>
          <a:bodyPr wrap="square" rtlCol="0">
            <a:spAutoFit/>
          </a:bodyPr>
          <a:p>
            <a:r>
              <a:rPr lang="en-US" altLang="zh-CN" sz="2000" b="1">
                <a:solidFill>
                  <a:schemeClr val="accent1"/>
                </a:solidFill>
                <a:effectLst>
                  <a:outerShdw blurRad="38100" dist="25400" dir="5400000" algn="ctr" rotWithShape="0">
                    <a:srgbClr val="6E747A">
                      <a:alpha val="43000"/>
                    </a:srgbClr>
                  </a:outerShdw>
                </a:effectLst>
                <a:latin typeface="Calibri" panose="020F0502020204030204" charset="0"/>
                <a:cs typeface="Calibri" panose="020F0502020204030204" charset="0"/>
              </a:rPr>
              <a:t>Q: Which material grades do you have?</a:t>
            </a:r>
            <a:endParaRPr lang="en-US" altLang="zh-CN" sz="2000" b="1">
              <a:solidFill>
                <a:schemeClr val="accent1"/>
              </a:solidFill>
              <a:effectLst>
                <a:outerShdw blurRad="38100" dist="25400" dir="5400000" algn="ctr" rotWithShape="0">
                  <a:srgbClr val="6E747A">
                    <a:alpha val="43000"/>
                  </a:srgbClr>
                </a:outerShdw>
              </a:effectLst>
              <a:latin typeface="Calibri" panose="020F0502020204030204" charset="0"/>
              <a:cs typeface="Calibri" panose="020F0502020204030204" charset="0"/>
            </a:endParaRPr>
          </a:p>
          <a:p>
            <a:r>
              <a:rPr lang="en-US" altLang="zh-CN" sz="2000" b="1">
                <a:solidFill>
                  <a:schemeClr val="tx1"/>
                </a:solidFill>
                <a:effectLst>
                  <a:outerShdw blurRad="38100" dist="19050" dir="2700000" algn="tl" rotWithShape="0">
                    <a:schemeClr val="dk1">
                      <a:alpha val="40000"/>
                    </a:schemeClr>
                  </a:outerShdw>
                </a:effectLst>
                <a:latin typeface="Calibri" panose="020F0502020204030204" charset="0"/>
                <a:cs typeface="Calibri" panose="020F0502020204030204" charset="0"/>
              </a:rPr>
              <a:t>A:</a:t>
            </a:r>
            <a:r>
              <a:rPr lang="en-US" altLang="zh-CN">
                <a:latin typeface="Calibri" panose="020F0502020204030204" charset="0"/>
                <a:cs typeface="Calibri" panose="020F0502020204030204" charset="0"/>
              </a:rPr>
              <a:t> We are mainly in high-temperature and special plastic material advantage supports, as PEI, PEEK, PPSU , PSU and Fluoropolymers, plastic plate and rod, rubber material etc...</a:t>
            </a:r>
            <a:endParaRPr lang="en-US" altLang="zh-CN">
              <a:latin typeface="Calibri" panose="020F0502020204030204" charset="0"/>
              <a:cs typeface="Calibri" panose="020F0502020204030204" charset="0"/>
            </a:endParaRPr>
          </a:p>
          <a:p>
            <a:r>
              <a:rPr lang="en-US" altLang="zh-CN">
                <a:latin typeface="Calibri" panose="020F0502020204030204" charset="0"/>
                <a:cs typeface="Calibri" panose="020F0502020204030204" charset="0"/>
              </a:rPr>
              <a:t>                                                                                                                                                                                                                                                                                                                                  </a:t>
            </a:r>
            <a:r>
              <a:rPr lang="en-US" altLang="zh-CN" sz="2000" b="1">
                <a:solidFill>
                  <a:schemeClr val="accent1"/>
                </a:solidFill>
                <a:effectLst>
                  <a:outerShdw blurRad="38100" dist="25400" dir="5400000" algn="ctr" rotWithShape="0">
                    <a:srgbClr val="6E747A">
                      <a:alpha val="43000"/>
                    </a:srgbClr>
                  </a:outerShdw>
                </a:effectLst>
                <a:latin typeface="Calibri" panose="020F0502020204030204" charset="0"/>
                <a:cs typeface="Calibri" panose="020F0502020204030204" charset="0"/>
              </a:rPr>
              <a:t>Q: Do you have any MOQ limit?</a:t>
            </a:r>
            <a:endParaRPr lang="en-US" altLang="zh-CN" sz="2000" b="1">
              <a:solidFill>
                <a:schemeClr val="accent1"/>
              </a:solidFill>
              <a:effectLst>
                <a:outerShdw blurRad="38100" dist="25400" dir="5400000" algn="ctr" rotWithShape="0">
                  <a:srgbClr val="6E747A">
                    <a:alpha val="43000"/>
                  </a:srgbClr>
                </a:outerShdw>
              </a:effectLst>
              <a:latin typeface="Calibri" panose="020F0502020204030204" charset="0"/>
              <a:cs typeface="Calibri" panose="020F0502020204030204" charset="0"/>
            </a:endParaRPr>
          </a:p>
          <a:p>
            <a:r>
              <a:rPr lang="en-US" altLang="zh-CN" sz="2000" b="1">
                <a:solidFill>
                  <a:schemeClr val="tx1"/>
                </a:solidFill>
                <a:effectLst>
                  <a:outerShdw blurRad="38100" dist="19050" dir="2700000" algn="tl" rotWithShape="0">
                    <a:schemeClr val="dk1">
                      <a:alpha val="40000"/>
                    </a:schemeClr>
                  </a:outerShdw>
                </a:effectLst>
                <a:latin typeface="Calibri" panose="020F0502020204030204" charset="0"/>
                <a:cs typeface="Calibri" panose="020F0502020204030204" charset="0"/>
              </a:rPr>
              <a:t>A:</a:t>
            </a:r>
            <a:r>
              <a:rPr lang="en-US" altLang="zh-CN">
                <a:latin typeface="Calibri" panose="020F0502020204030204" charset="0"/>
                <a:cs typeface="Calibri" panose="020F0502020204030204" charset="0"/>
              </a:rPr>
              <a:t> For MOQ 25kgs/ 1tons. many brands raw materials support, small qty mixed package and large quantity booking in advance accept.</a:t>
            </a:r>
            <a:endParaRPr lang="en-US" altLang="zh-CN">
              <a:latin typeface="Calibri" panose="020F0502020204030204" charset="0"/>
              <a:cs typeface="Calibri" panose="020F0502020204030204" charset="0"/>
            </a:endParaRPr>
          </a:p>
          <a:p>
            <a:endParaRPr lang="en-US" altLang="zh-CN">
              <a:latin typeface="Calibri" panose="020F0502020204030204" charset="0"/>
              <a:cs typeface="Calibri" panose="020F0502020204030204" charset="0"/>
            </a:endParaRPr>
          </a:p>
          <a:p>
            <a:r>
              <a:rPr lang="en-US" altLang="zh-CN" sz="2000" b="1">
                <a:solidFill>
                  <a:schemeClr val="accent1"/>
                </a:solidFill>
                <a:effectLst>
                  <a:outerShdw blurRad="38100" dist="25400" dir="5400000" algn="ctr" rotWithShape="0">
                    <a:srgbClr val="6E747A">
                      <a:alpha val="43000"/>
                    </a:srgbClr>
                  </a:outerShdw>
                </a:effectLst>
                <a:latin typeface="Calibri" panose="020F0502020204030204" charset="0"/>
                <a:cs typeface="Calibri" panose="020F0502020204030204" charset="0"/>
              </a:rPr>
              <a:t>Q: How about delivery time?</a:t>
            </a:r>
            <a:endParaRPr lang="en-US" altLang="zh-CN" sz="2000" b="1">
              <a:solidFill>
                <a:schemeClr val="accent1"/>
              </a:solidFill>
              <a:effectLst>
                <a:outerShdw blurRad="38100" dist="25400" dir="5400000" algn="ctr" rotWithShape="0">
                  <a:srgbClr val="6E747A">
                    <a:alpha val="43000"/>
                  </a:srgbClr>
                </a:outerShdw>
              </a:effectLst>
              <a:latin typeface="Calibri" panose="020F0502020204030204" charset="0"/>
              <a:cs typeface="Calibri" panose="020F0502020204030204" charset="0"/>
            </a:endParaRPr>
          </a:p>
          <a:p>
            <a:r>
              <a:rPr lang="en-US" altLang="zh-CN" sz="2000" b="1">
                <a:solidFill>
                  <a:schemeClr val="tx1"/>
                </a:solidFill>
                <a:effectLst>
                  <a:outerShdw blurRad="38100" dist="19050" dir="2700000" algn="tl" rotWithShape="0">
                    <a:schemeClr val="dk1">
                      <a:alpha val="40000"/>
                    </a:schemeClr>
                  </a:outerShdw>
                </a:effectLst>
                <a:latin typeface="Calibri" panose="020F0502020204030204" charset="0"/>
                <a:cs typeface="Calibri" panose="020F0502020204030204" charset="0"/>
              </a:rPr>
              <a:t>A:</a:t>
            </a:r>
            <a:r>
              <a:rPr lang="en-US" altLang="zh-CN">
                <a:latin typeface="Calibri" panose="020F0502020204030204" charset="0"/>
                <a:cs typeface="Calibri" panose="020F0502020204030204" charset="0"/>
              </a:rPr>
              <a:t> In usually small qty will within 3-7 working days after payment, large qty arrange will follow factory production schedule.</a:t>
            </a:r>
            <a:endParaRPr lang="en-US" altLang="zh-CN">
              <a:latin typeface="Calibri" panose="020F0502020204030204" charset="0"/>
              <a:cs typeface="Calibri" panose="020F0502020204030204" charset="0"/>
            </a:endParaRPr>
          </a:p>
          <a:p>
            <a:endParaRPr lang="en-US" altLang="zh-CN">
              <a:latin typeface="Calibri" panose="020F0502020204030204" charset="0"/>
              <a:cs typeface="Calibri" panose="020F0502020204030204" charset="0"/>
            </a:endParaRPr>
          </a:p>
          <a:p>
            <a:r>
              <a:rPr lang="en-US" altLang="zh-CN" sz="2000" b="1">
                <a:solidFill>
                  <a:schemeClr val="accent1"/>
                </a:solidFill>
                <a:effectLst>
                  <a:outerShdw blurRad="38100" dist="25400" dir="5400000" algn="ctr" rotWithShape="0">
                    <a:srgbClr val="6E747A">
                      <a:alpha val="43000"/>
                    </a:srgbClr>
                  </a:outerShdw>
                </a:effectLst>
                <a:latin typeface="Calibri" panose="020F0502020204030204" charset="0"/>
                <a:cs typeface="Calibri" panose="020F0502020204030204" charset="0"/>
              </a:rPr>
              <a:t>Q: How about your payment terms? </a:t>
            </a:r>
            <a:endParaRPr lang="en-US" altLang="zh-CN" sz="2000" b="1">
              <a:solidFill>
                <a:schemeClr val="accent1"/>
              </a:solidFill>
              <a:effectLst>
                <a:outerShdw blurRad="38100" dist="25400" dir="5400000" algn="ctr" rotWithShape="0">
                  <a:srgbClr val="6E747A">
                    <a:alpha val="43000"/>
                  </a:srgbClr>
                </a:outerShdw>
              </a:effectLst>
              <a:latin typeface="Calibri" panose="020F0502020204030204" charset="0"/>
              <a:cs typeface="Calibri" panose="020F0502020204030204" charset="0"/>
            </a:endParaRPr>
          </a:p>
          <a:p>
            <a:r>
              <a:rPr lang="en-US" altLang="zh-CN" sz="2000" b="1">
                <a:solidFill>
                  <a:schemeClr val="tx1"/>
                </a:solidFill>
                <a:effectLst>
                  <a:outerShdw blurRad="38100" dist="19050" dir="2700000" algn="tl" rotWithShape="0">
                    <a:schemeClr val="dk1">
                      <a:alpha val="40000"/>
                    </a:schemeClr>
                  </a:outerShdw>
                </a:effectLst>
                <a:latin typeface="Calibri" panose="020F0502020204030204" charset="0"/>
                <a:cs typeface="Calibri" panose="020F0502020204030204" charset="0"/>
              </a:rPr>
              <a:t>A:</a:t>
            </a:r>
            <a:r>
              <a:rPr lang="en-US" altLang="zh-CN">
                <a:latin typeface="Calibri" panose="020F0502020204030204" charset="0"/>
                <a:cs typeface="Calibri" panose="020F0502020204030204" charset="0"/>
              </a:rPr>
              <a:t> 100% T/T Prepaid, and online Alibaba trade assurance order accepet.</a:t>
            </a:r>
            <a:endParaRPr lang="en-US" altLang="zh-CN">
              <a:latin typeface="Calibri" panose="020F0502020204030204" charset="0"/>
              <a:cs typeface="Calibri" panose="020F0502020204030204" charset="0"/>
            </a:endParaRPr>
          </a:p>
          <a:p>
            <a:endParaRPr lang="en-US" altLang="zh-CN">
              <a:latin typeface="Calibri" panose="020F0502020204030204" charset="0"/>
              <a:cs typeface="Calibri" panose="020F0502020204030204" charset="0"/>
            </a:endParaRPr>
          </a:p>
          <a:p>
            <a:r>
              <a:rPr lang="en-US" altLang="zh-CN" sz="2000" b="1">
                <a:solidFill>
                  <a:schemeClr val="accent1"/>
                </a:solidFill>
                <a:effectLst>
                  <a:outerShdw blurRad="38100" dist="25400" dir="5400000" algn="ctr" rotWithShape="0">
                    <a:srgbClr val="6E747A">
                      <a:alpha val="43000"/>
                    </a:srgbClr>
                  </a:outerShdw>
                </a:effectLst>
                <a:latin typeface="Calibri" panose="020F0502020204030204" charset="0"/>
                <a:cs typeface="Calibri" panose="020F0502020204030204" charset="0"/>
              </a:rPr>
              <a:t>Q: How about your packing? </a:t>
            </a:r>
            <a:endParaRPr lang="en-US" altLang="zh-CN" sz="2000" b="1">
              <a:solidFill>
                <a:schemeClr val="accent1"/>
              </a:solidFill>
              <a:effectLst>
                <a:outerShdw blurRad="38100" dist="25400" dir="5400000" algn="ctr" rotWithShape="0">
                  <a:srgbClr val="6E747A">
                    <a:alpha val="43000"/>
                  </a:srgbClr>
                </a:outerShdw>
              </a:effectLst>
              <a:latin typeface="Calibri" panose="020F0502020204030204" charset="0"/>
              <a:cs typeface="Calibri" panose="020F0502020204030204" charset="0"/>
            </a:endParaRPr>
          </a:p>
          <a:p>
            <a:r>
              <a:rPr lang="en-US" altLang="zh-CN">
                <a:latin typeface="Calibri" panose="020F0502020204030204" charset="0"/>
                <a:cs typeface="Calibri" panose="020F0502020204030204" charset="0"/>
              </a:rPr>
              <a:t>Usually 25kgs per bag/carton, 40bags per pallet.</a:t>
            </a:r>
            <a:endParaRPr lang="en-US" altLang="zh-CN">
              <a:latin typeface="Calibri" panose="020F0502020204030204" charset="0"/>
              <a:cs typeface="Calibri" panose="020F0502020204030204" charset="0"/>
            </a:endParaRPr>
          </a:p>
          <a:p>
            <a:r>
              <a:rPr lang="en-US" altLang="zh-CN">
                <a:latin typeface="Calibri" panose="020F0502020204030204" charset="0"/>
                <a:cs typeface="Calibri" panose="020F0502020204030204" charset="0"/>
              </a:rPr>
              <a:t>Small qty will packing by our customized paper cartons.</a:t>
            </a:r>
            <a:endParaRPr lang="en-US" altLang="zh-CN">
              <a:latin typeface="Calibri" panose="020F0502020204030204" charset="0"/>
              <a:cs typeface="Calibri" panose="020F0502020204030204" charset="0"/>
            </a:endParaRPr>
          </a:p>
          <a:p>
            <a:r>
              <a:rPr lang="en-US" altLang="zh-CN">
                <a:latin typeface="Calibri" panose="020F0502020204030204" charset="0"/>
                <a:cs typeface="Calibri" panose="020F0502020204030204" charset="0"/>
              </a:rPr>
              <a:t>Large qty will packing by plastic pallets export only used.</a:t>
            </a:r>
            <a:endParaRPr lang="en-US" altLang="zh-CN">
              <a:latin typeface="Calibri" panose="020F0502020204030204" charset="0"/>
              <a:cs typeface="Calibri" panose="020F050202020403020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34" name="图片 233"/>
          <p:cNvPicPr>
            <a:picLocks noChangeAspect="1"/>
          </p:cNvPicPr>
          <p:nvPr/>
        </p:nvPicPr>
        <p:blipFill>
          <a:blip r:embed="rId1">
            <a:alphaModFix amt="5000"/>
          </a:blip>
          <a:srcRect l="19964" t="1842" r="40308" b="1842"/>
          <a:stretch>
            <a:fillRect/>
          </a:stretch>
        </p:blipFill>
        <p:spPr>
          <a:xfrm>
            <a:off x="11430" y="0"/>
            <a:ext cx="12180570" cy="6858000"/>
          </a:xfrm>
          <a:custGeom>
            <a:avLst/>
            <a:gdLst>
              <a:gd name="connsiteX0" fmla="*/ 0 w 4251960"/>
              <a:gd name="connsiteY0" fmla="*/ 0 h 6858000"/>
              <a:gd name="connsiteX1" fmla="*/ 4251960 w 4251960"/>
              <a:gd name="connsiteY1" fmla="*/ 0 h 6858000"/>
              <a:gd name="connsiteX2" fmla="*/ 4251960 w 4251960"/>
              <a:gd name="connsiteY2" fmla="*/ 6858000 h 6858000"/>
              <a:gd name="connsiteX3" fmla="*/ 0 w 4251960"/>
              <a:gd name="connsiteY3" fmla="*/ 6858000 h 6858000"/>
            </a:gdLst>
            <a:ahLst/>
            <a:cxnLst/>
            <a:rect l="l" t="t" r="r" b="b"/>
            <a:pathLst>
              <a:path w="4251960" h="6858000">
                <a:moveTo>
                  <a:pt x="0" y="0"/>
                </a:moveTo>
                <a:lnTo>
                  <a:pt x="4251960" y="0"/>
                </a:lnTo>
                <a:lnTo>
                  <a:pt x="4251960" y="6858000"/>
                </a:lnTo>
                <a:lnTo>
                  <a:pt x="0" y="6858000"/>
                </a:lnTo>
                <a:close/>
              </a:path>
            </a:pathLst>
          </a:custGeom>
          <a:solidFill>
            <a:schemeClr val="accent5">
              <a:lumMod val="20000"/>
              <a:lumOff val="80000"/>
            </a:schemeClr>
          </a:solidFill>
          <a:ln>
            <a:solidFill>
              <a:schemeClr val="accent1">
                <a:lumMod val="60000"/>
                <a:lumOff val="40000"/>
              </a:schemeClr>
            </a:solidFill>
          </a:ln>
        </p:spPr>
      </p:pic>
      <p:pic>
        <p:nvPicPr>
          <p:cNvPr id="235" name="图片 234"/>
          <p:cNvPicPr>
            <a:picLocks noChangeAspect="1"/>
          </p:cNvPicPr>
          <p:nvPr/>
        </p:nvPicPr>
        <p:blipFill>
          <a:blip r:embed="rId2">
            <a:alphaModFix amt="3000"/>
          </a:blip>
          <a:srcRect t="7724" b="7724"/>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rect l="l" t="t" r="r" b="b"/>
            <a:pathLst>
              <a:path w="12192000" h="6858000">
                <a:moveTo>
                  <a:pt x="0" y="0"/>
                </a:moveTo>
                <a:lnTo>
                  <a:pt x="12192000" y="0"/>
                </a:lnTo>
                <a:lnTo>
                  <a:pt x="12192000" y="6858000"/>
                </a:lnTo>
                <a:lnTo>
                  <a:pt x="0" y="6858000"/>
                </a:lnTo>
                <a:close/>
              </a:path>
            </a:pathLst>
          </a:custGeom>
          <a:solidFill>
            <a:schemeClr val="accent5">
              <a:lumMod val="20000"/>
              <a:lumOff val="80000"/>
            </a:schemeClr>
          </a:solidFill>
          <a:ln>
            <a:noFill/>
          </a:ln>
        </p:spPr>
      </p:pic>
      <p:sp>
        <p:nvSpPr>
          <p:cNvPr id="7" name="标题 1"/>
          <p:cNvSpPr txBox="1"/>
          <p:nvPr/>
        </p:nvSpPr>
        <p:spPr>
          <a:xfrm flipH="1">
            <a:off x="11770251" y="794115"/>
            <a:ext cx="87251" cy="5269771"/>
          </a:xfrm>
          <a:prstGeom prst="rect">
            <a:avLst/>
          </a:prstGeom>
          <a:solidFill>
            <a:schemeClr val="accent2">
              <a:lumMod val="60000"/>
              <a:lumOff val="4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flipH="1">
            <a:off x="11592597" y="794115"/>
            <a:ext cx="30272" cy="1873309"/>
          </a:xfrm>
          <a:prstGeom prst="rect">
            <a:avLst/>
          </a:prstGeom>
          <a:solidFill>
            <a:schemeClr val="accent2">
              <a:lumMod val="60000"/>
              <a:lumOff val="4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30" name="标题 1"/>
          <p:cNvSpPr txBox="1"/>
          <p:nvPr/>
        </p:nvSpPr>
        <p:spPr>
          <a:xfrm>
            <a:off x="471170" y="3211195"/>
            <a:ext cx="5402580" cy="2844165"/>
          </a:xfrm>
          <a:prstGeom prst="roundRect">
            <a:avLst>
              <a:gd name="adj" fmla="val 0"/>
            </a:avLst>
          </a:prstGeom>
          <a:solidFill>
            <a:schemeClr val="accent5">
              <a:lumMod val="60000"/>
              <a:lumOff val="40000"/>
            </a:schemeClr>
          </a:solidFill>
          <a:ln w="12700" cap="sq">
            <a:noFill/>
            <a:miter/>
          </a:ln>
        </p:spPr>
        <p:txBody>
          <a:bodyPr vert="horz" wrap="square" lIns="91440" tIns="45720" rIns="91440" bIns="45720" rtlCol="0" anchor="ctr"/>
          <a:lstStyle/>
          <a:p>
            <a:pPr algn="ctr">
              <a:lnSpc>
                <a:spcPct val="100000"/>
              </a:lnSpc>
            </a:pPr>
            <a:endParaRPr kumimoji="1" lang="zh-CN" altLang="en-US">
              <a:solidFill>
                <a:schemeClr val="accent2">
                  <a:lumMod val="20000"/>
                  <a:lumOff val="80000"/>
                </a:schemeClr>
              </a:solidFill>
            </a:endParaRPr>
          </a:p>
        </p:txBody>
      </p:sp>
      <p:sp>
        <p:nvSpPr>
          <p:cNvPr id="31" name="标题 1"/>
          <p:cNvSpPr txBox="1"/>
          <p:nvPr/>
        </p:nvSpPr>
        <p:spPr>
          <a:xfrm>
            <a:off x="622935" y="3211830"/>
            <a:ext cx="5193030" cy="2843530"/>
          </a:xfrm>
          <a:prstGeom prst="rect">
            <a:avLst/>
          </a:prstGeom>
          <a:noFill/>
          <a:ln>
            <a:noFill/>
          </a:ln>
          <a:effectLst/>
        </p:spPr>
        <p:txBody>
          <a:bodyPr vert="horz" wrap="square" lIns="0" tIns="0" rIns="0" bIns="0" rtlCol="0" anchor="ctr"/>
          <a:lstStyle/>
          <a:p>
            <a:pPr algn="l">
              <a:lnSpc>
                <a:spcPct val="100000"/>
              </a:lnSpc>
            </a:pPr>
            <a:r>
              <a:rPr lang="zh-CN" altLang="en-US" sz="3200">
                <a:solidFill>
                  <a:schemeClr val="bg1"/>
                </a:solidFill>
                <a:latin typeface="Calibri" panose="020F0502020204030204" charset="0"/>
                <a:cs typeface="Calibri" panose="020F0502020204030204" charset="0"/>
                <a:sym typeface="+mn-ea"/>
              </a:rPr>
              <a:t>Contact us </a:t>
            </a:r>
            <a:endParaRPr lang="zh-CN" altLang="en-US" sz="3200">
              <a:solidFill>
                <a:schemeClr val="bg1"/>
              </a:solidFill>
              <a:latin typeface="Calibri" panose="020F0502020204030204" charset="0"/>
              <a:cs typeface="Calibri" panose="020F0502020204030204" charset="0"/>
            </a:endParaRPr>
          </a:p>
          <a:p>
            <a:pPr algn="l">
              <a:lnSpc>
                <a:spcPct val="100000"/>
              </a:lnSpc>
            </a:pPr>
            <a:r>
              <a:rPr lang="zh-CN" altLang="en-US" sz="3200">
                <a:solidFill>
                  <a:schemeClr val="bg1"/>
                </a:solidFill>
                <a:latin typeface="Calibri" panose="020F0502020204030204" charset="0"/>
                <a:cs typeface="Calibri" panose="020F0502020204030204" charset="0"/>
                <a:sym typeface="+mn-ea"/>
              </a:rPr>
              <a:t>Mobile: +86-1</a:t>
            </a:r>
            <a:r>
              <a:rPr lang="en-US" altLang="zh-CN" sz="3200">
                <a:solidFill>
                  <a:schemeClr val="bg1"/>
                </a:solidFill>
                <a:latin typeface="Calibri" panose="020F0502020204030204" charset="0"/>
                <a:cs typeface="Calibri" panose="020F0502020204030204" charset="0"/>
                <a:sym typeface="+mn-ea"/>
              </a:rPr>
              <a:t>8923346780</a:t>
            </a:r>
            <a:endParaRPr lang="zh-CN" altLang="en-US" sz="3200">
              <a:solidFill>
                <a:schemeClr val="bg1"/>
              </a:solidFill>
              <a:latin typeface="Calibri" panose="020F0502020204030204" charset="0"/>
              <a:cs typeface="Calibri" panose="020F0502020204030204" charset="0"/>
            </a:endParaRPr>
          </a:p>
          <a:p>
            <a:pPr algn="l">
              <a:lnSpc>
                <a:spcPct val="100000"/>
              </a:lnSpc>
            </a:pPr>
            <a:r>
              <a:rPr lang="zh-CN" altLang="en-US" sz="3200">
                <a:solidFill>
                  <a:schemeClr val="bg1"/>
                </a:solidFill>
                <a:latin typeface="Calibri" panose="020F0502020204030204" charset="0"/>
                <a:cs typeface="Calibri" panose="020F0502020204030204" charset="0"/>
                <a:sym typeface="+mn-ea"/>
              </a:rPr>
              <a:t>Hotline: 400-000-7127</a:t>
            </a:r>
            <a:endParaRPr lang="zh-CN" altLang="en-US" sz="3200">
              <a:solidFill>
                <a:schemeClr val="bg1"/>
              </a:solidFill>
              <a:latin typeface="Calibri" panose="020F0502020204030204" charset="0"/>
              <a:cs typeface="Calibri" panose="020F0502020204030204" charset="0"/>
            </a:endParaRPr>
          </a:p>
          <a:p>
            <a:pPr algn="l">
              <a:lnSpc>
                <a:spcPct val="100000"/>
              </a:lnSpc>
            </a:pPr>
            <a:r>
              <a:rPr lang="en-US" altLang="zh-CN" sz="3200">
                <a:solidFill>
                  <a:schemeClr val="bg1"/>
                </a:solidFill>
                <a:latin typeface="Calibri" panose="020F0502020204030204" charset="0"/>
                <a:cs typeface="Calibri" panose="020F0502020204030204" charset="0"/>
                <a:sym typeface="+mn-ea"/>
              </a:rPr>
              <a:t>Email: sunny</a:t>
            </a:r>
            <a:r>
              <a:rPr lang="zh-CN" altLang="en-US" sz="3200">
                <a:solidFill>
                  <a:schemeClr val="bg1"/>
                </a:solidFill>
                <a:latin typeface="Calibri" panose="020F0502020204030204" charset="0"/>
                <a:cs typeface="Calibri" panose="020F0502020204030204" charset="0"/>
                <a:sym typeface="+mn-ea"/>
              </a:rPr>
              <a:t>@ciskotech.com</a:t>
            </a:r>
            <a:endParaRPr kumimoji="1" lang="zh-CN" altLang="en-US" sz="3200">
              <a:solidFill>
                <a:schemeClr val="bg1"/>
              </a:solidFill>
              <a:latin typeface="Calibri" panose="020F0502020204030204" charset="0"/>
              <a:cs typeface="Calibri" panose="020F0502020204030204" charset="0"/>
              <a:sym typeface="+mn-ea"/>
            </a:endParaRPr>
          </a:p>
        </p:txBody>
      </p:sp>
      <p:sp>
        <p:nvSpPr>
          <p:cNvPr id="32" name="标题 1"/>
          <p:cNvSpPr txBox="1"/>
          <p:nvPr/>
        </p:nvSpPr>
        <p:spPr>
          <a:xfrm>
            <a:off x="191770" y="1196975"/>
            <a:ext cx="6341745" cy="1668780"/>
          </a:xfrm>
          <a:prstGeom prst="rect">
            <a:avLst/>
          </a:prstGeom>
          <a:noFill/>
          <a:ln>
            <a:noFill/>
          </a:ln>
        </p:spPr>
        <p:txBody>
          <a:bodyPr vert="horz" wrap="square" lIns="91440" tIns="45720" rIns="91440" bIns="45720" rtlCol="0" anchor="t"/>
          <a:lstStyle/>
          <a:p>
            <a:pPr algn="l">
              <a:lnSpc>
                <a:spcPct val="110000"/>
              </a:lnSpc>
            </a:pPr>
            <a:r>
              <a:rPr kumimoji="1" lang="en-US" altLang="zh-CN" sz="8000" b="1">
                <a:solidFill>
                  <a:schemeClr val="tx1"/>
                </a:solidFill>
                <a:effectLst>
                  <a:outerShdw blurRad="38100" dist="19050" dir="2700000" algn="tl" rotWithShape="0">
                    <a:schemeClr val="dk1">
                      <a:alpha val="40000"/>
                    </a:schemeClr>
                  </a:outerShdw>
                </a:effectLst>
                <a:latin typeface="Calibri" panose="020F0502020204030204" charset="0"/>
                <a:ea typeface="Source Han Sans CN Bold" panose="020B0800000000000000" charset="-122"/>
                <a:cs typeface="Calibri" panose="020F0502020204030204" charset="0"/>
              </a:rPr>
              <a:t> </a:t>
            </a:r>
            <a:r>
              <a:rPr kumimoji="1" lang="en-US" altLang="zh-CN" sz="10000" b="1">
                <a:solidFill>
                  <a:schemeClr val="tx1"/>
                </a:solidFill>
                <a:effectLst>
                  <a:outerShdw blurRad="38100" dist="19050" dir="2700000" algn="tl" rotWithShape="0">
                    <a:schemeClr val="dk1">
                      <a:alpha val="40000"/>
                    </a:schemeClr>
                  </a:outerShdw>
                </a:effectLst>
                <a:latin typeface="Calibri" panose="020F0502020204030204" charset="0"/>
                <a:ea typeface="Source Han Sans CN Bold" panose="020B0800000000000000" charset="-122"/>
                <a:cs typeface="Calibri" panose="020F0502020204030204" charset="0"/>
              </a:rPr>
              <a:t>Thank You</a:t>
            </a:r>
            <a:endParaRPr kumimoji="1" lang="en-US" altLang="zh-CN" sz="10000" b="1">
              <a:solidFill>
                <a:schemeClr val="tx1"/>
              </a:solidFill>
              <a:effectLst>
                <a:outerShdw blurRad="38100" dist="19050" dir="2700000" algn="tl" rotWithShape="0">
                  <a:schemeClr val="dk1">
                    <a:alpha val="40000"/>
                  </a:schemeClr>
                </a:outerShdw>
              </a:effectLst>
              <a:latin typeface="Calibri" panose="020F0502020204030204" charset="0"/>
              <a:ea typeface="Source Han Sans CN Bold" panose="020B0800000000000000" charset="-122"/>
              <a:cs typeface="Calibri" panose="020F0502020204030204" charset="0"/>
            </a:endParaRPr>
          </a:p>
        </p:txBody>
      </p:sp>
      <p:pic>
        <p:nvPicPr>
          <p:cNvPr id="37" name="图片 36" descr="微信图片_20211119121050"/>
          <p:cNvPicPr>
            <a:picLocks noChangeAspect="1"/>
          </p:cNvPicPr>
          <p:nvPr/>
        </p:nvPicPr>
        <p:blipFill>
          <a:blip r:embed="rId3"/>
          <a:stretch>
            <a:fillRect/>
          </a:stretch>
        </p:blipFill>
        <p:spPr>
          <a:xfrm>
            <a:off x="334645" y="130175"/>
            <a:ext cx="1091565" cy="735965"/>
          </a:xfrm>
          <a:prstGeom prst="rect">
            <a:avLst/>
          </a:prstGeom>
        </p:spPr>
      </p:pic>
      <p:grpSp>
        <p:nvGrpSpPr>
          <p:cNvPr id="226" name="组合 225"/>
          <p:cNvGrpSpPr/>
          <p:nvPr>
            <p:custDataLst>
              <p:tags r:id="rId4"/>
            </p:custDataLst>
          </p:nvPr>
        </p:nvGrpSpPr>
        <p:grpSpPr>
          <a:xfrm rot="0">
            <a:off x="5908675" y="97790"/>
            <a:ext cx="6164580" cy="6694598"/>
            <a:chOff x="2199" y="2263"/>
            <a:chExt cx="14788" cy="15640"/>
          </a:xfrm>
        </p:grpSpPr>
        <p:sp>
          <p:nvSpPr>
            <p:cNvPr id="227" name="任意多边形: 形状 16"/>
            <p:cNvSpPr/>
            <p:nvPr>
              <p:custDataLst>
                <p:tags r:id="rId5"/>
              </p:custDataLst>
            </p:nvPr>
          </p:nvSpPr>
          <p:spPr>
            <a:xfrm rot="7697511">
              <a:off x="5624" y="8364"/>
              <a:ext cx="12677" cy="6401"/>
            </a:xfrm>
            <a:custGeom>
              <a:avLst/>
              <a:gdLst>
                <a:gd name="connsiteX0" fmla="*/ 58 w 2249936"/>
                <a:gd name="connsiteY0" fmla="*/ 1136076 h 1136076"/>
                <a:gd name="connsiteX1" fmla="*/ 1113913 w 2249936"/>
                <a:gd name="connsiteY1" fmla="*/ 53 h 1136076"/>
                <a:gd name="connsiteX2" fmla="*/ 2249937 w 2249936"/>
                <a:gd name="connsiteY2" fmla="*/ 1113909 h 1136076"/>
              </a:gdLst>
              <a:ahLst/>
              <a:cxnLst>
                <a:cxn ang="0">
                  <a:pos x="connsiteX0" y="connsiteY0"/>
                </a:cxn>
                <a:cxn ang="0">
                  <a:pos x="connsiteX1" y="connsiteY1"/>
                </a:cxn>
                <a:cxn ang="0">
                  <a:pos x="connsiteX2" y="connsiteY2"/>
                </a:cxn>
              </a:cxnLst>
              <a:rect l="l" t="t" r="r" b="b"/>
              <a:pathLst>
                <a:path w="2249936" h="1136076">
                  <a:moveTo>
                    <a:pt x="58" y="1136076"/>
                  </a:moveTo>
                  <a:cubicBezTo>
                    <a:pt x="-6169" y="514639"/>
                    <a:pt x="492725" y="6031"/>
                    <a:pt x="1113913" y="53"/>
                  </a:cubicBezTo>
                  <a:cubicBezTo>
                    <a:pt x="1735102" y="-5925"/>
                    <a:pt x="2243959" y="492720"/>
                    <a:pt x="2249937" y="1113909"/>
                  </a:cubicBezTo>
                </a:path>
              </a:pathLst>
            </a:custGeom>
            <a:noFill/>
            <a:ln w="9525" cap="flat">
              <a:solidFill>
                <a:schemeClr val="accent5">
                  <a:lumMod val="20000"/>
                  <a:lumOff val="80000"/>
                </a:schemeClr>
              </a:solidFill>
              <a:prstDash val="solid"/>
              <a:miter/>
            </a:ln>
          </p:spPr>
          <p:txBody>
            <a:bodyPr rtlCol="0" anchor="ctr"/>
            <a:p>
              <a:endParaRPr lang="zh-CN" altLang="en-US"/>
            </a:p>
          </p:txBody>
        </p:sp>
        <p:sp>
          <p:nvSpPr>
            <p:cNvPr id="228" name="椭圆 227"/>
            <p:cNvSpPr/>
            <p:nvPr>
              <p:custDataLst>
                <p:tags r:id="rId6"/>
              </p:custDataLst>
            </p:nvPr>
          </p:nvSpPr>
          <p:spPr>
            <a:xfrm rot="20405484">
              <a:off x="5187" y="14267"/>
              <a:ext cx="672" cy="672"/>
            </a:xfrm>
            <a:prstGeom prst="ellipse">
              <a:avLst/>
            </a:prstGeom>
            <a:solidFill>
              <a:schemeClr val="accent1"/>
            </a:solidFill>
            <a:ln>
              <a:solidFill>
                <a:schemeClr val="accent5">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29" name="椭圆 228"/>
            <p:cNvSpPr/>
            <p:nvPr>
              <p:custDataLst>
                <p:tags r:id="rId7"/>
              </p:custDataLst>
            </p:nvPr>
          </p:nvSpPr>
          <p:spPr>
            <a:xfrm rot="20405484">
              <a:off x="13185" y="4403"/>
              <a:ext cx="467" cy="467"/>
            </a:xfrm>
            <a:prstGeom prst="ellipse">
              <a:avLst/>
            </a:prstGeom>
            <a:solidFill>
              <a:schemeClr val="accent1">
                <a:lumMod val="60000"/>
                <a:lumOff val="40000"/>
              </a:schemeClr>
            </a:solidFill>
            <a:ln>
              <a:solidFill>
                <a:schemeClr val="accent5">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230" name="图片 229" descr="E:/设计素材图片2/yang-0TQyMgloraY-unsplash.jpgyang-0TQyMgloraY-unsplash"/>
            <p:cNvPicPr>
              <a:picLocks noChangeAspect="1"/>
            </p:cNvPicPr>
            <p:nvPr>
              <p:custDataLst>
                <p:tags r:id="rId8"/>
              </p:custDataLst>
            </p:nvPr>
          </p:nvPicPr>
          <p:blipFill rotWithShape="1">
            <a:blip r:embed="rId9" cstate="email"/>
            <a:srcRect l="11401" t="15922" r="11401" b="15922"/>
            <a:stretch>
              <a:fillRect/>
            </a:stretch>
          </p:blipFill>
          <p:spPr>
            <a:xfrm>
              <a:off x="3670" y="3727"/>
              <a:ext cx="11665" cy="12251"/>
            </a:xfrm>
            <a:custGeom>
              <a:avLst/>
              <a:gdLst/>
              <a:ahLst/>
              <a:cxnLst>
                <a:cxn ang="3">
                  <a:pos x="hc" y="t"/>
                </a:cxn>
                <a:cxn ang="cd2">
                  <a:pos x="l" y="vc"/>
                </a:cxn>
                <a:cxn ang="cd4">
                  <a:pos x="hc" y="b"/>
                </a:cxn>
                <a:cxn ang="0">
                  <a:pos x="r" y="vc"/>
                </a:cxn>
              </a:cxnLst>
              <a:rect l="l" t="t" r="r" b="b"/>
              <a:pathLst>
                <a:path w="5263" h="5263">
                  <a:moveTo>
                    <a:pt x="2631" y="0"/>
                  </a:moveTo>
                  <a:cubicBezTo>
                    <a:pt x="4085" y="0"/>
                    <a:pt x="5263" y="1178"/>
                    <a:pt x="5263" y="2631"/>
                  </a:cubicBezTo>
                  <a:cubicBezTo>
                    <a:pt x="5263" y="4085"/>
                    <a:pt x="4085" y="5263"/>
                    <a:pt x="2631" y="5263"/>
                  </a:cubicBezTo>
                  <a:cubicBezTo>
                    <a:pt x="1178" y="5263"/>
                    <a:pt x="0" y="4085"/>
                    <a:pt x="0" y="2631"/>
                  </a:cubicBezTo>
                  <a:cubicBezTo>
                    <a:pt x="0" y="1178"/>
                    <a:pt x="1178" y="0"/>
                    <a:pt x="2631" y="0"/>
                  </a:cubicBezTo>
                  <a:close/>
                </a:path>
              </a:pathLst>
            </a:custGeom>
            <a:ln w="6350">
              <a:solidFill>
                <a:schemeClr val="accent5">
                  <a:lumMod val="20000"/>
                  <a:lumOff val="80000"/>
                  <a:alpha val="20000"/>
                </a:schemeClr>
              </a:solidFill>
            </a:ln>
          </p:spPr>
        </p:pic>
        <p:sp>
          <p:nvSpPr>
            <p:cNvPr id="231" name="椭圆 230"/>
            <p:cNvSpPr/>
            <p:nvPr>
              <p:custDataLst>
                <p:tags r:id="rId10"/>
              </p:custDataLst>
            </p:nvPr>
          </p:nvSpPr>
          <p:spPr>
            <a:xfrm>
              <a:off x="3174" y="4201"/>
              <a:ext cx="1554" cy="1554"/>
            </a:xfrm>
            <a:prstGeom prst="ellipse">
              <a:avLst/>
            </a:prstGeom>
            <a:solidFill>
              <a:schemeClr val="accent1">
                <a:lumMod val="40000"/>
                <a:lumOff val="60000"/>
              </a:schemeClr>
            </a:solidFill>
            <a:ln>
              <a:solidFill>
                <a:schemeClr val="accent5">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32" name="椭圆 231"/>
            <p:cNvSpPr/>
            <p:nvPr>
              <p:custDataLst>
                <p:tags r:id="rId11"/>
              </p:custDataLst>
            </p:nvPr>
          </p:nvSpPr>
          <p:spPr>
            <a:xfrm>
              <a:off x="2199" y="2263"/>
              <a:ext cx="14788" cy="14787"/>
            </a:xfrm>
            <a:prstGeom prst="ellipse">
              <a:avLst/>
            </a:prstGeom>
            <a:noFill/>
            <a:ln w="9525">
              <a:solidFill>
                <a:schemeClr val="accent5">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33" name="椭圆 232"/>
            <p:cNvSpPr/>
            <p:nvPr>
              <p:custDataLst>
                <p:tags r:id="rId12"/>
              </p:custDataLst>
            </p:nvPr>
          </p:nvSpPr>
          <p:spPr>
            <a:xfrm>
              <a:off x="14605" y="14709"/>
              <a:ext cx="467" cy="467"/>
            </a:xfrm>
            <a:prstGeom prst="ellipse">
              <a:avLst/>
            </a:prstGeom>
            <a:solidFill>
              <a:schemeClr val="accent1">
                <a:lumMod val="60000"/>
                <a:lumOff val="40000"/>
              </a:schemeClr>
            </a:solidFill>
            <a:ln>
              <a:solidFill>
                <a:schemeClr val="accent5">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p>
              <a:pPr algn="ctr"/>
              <a:endParaRPr lang="zh-CN" altLang="en-US"/>
            </a:p>
          </p:txBody>
        </p:sp>
      </p:grpSp>
    </p:spTree>
  </p:cSld>
  <p:clrMapOvr>
    <a:masterClrMapping/>
  </p:clrMapOvr>
</p:sld>
</file>

<file path=ppt/tags/tag1.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7*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2.xml><?xml version="1.0" encoding="utf-8"?>
<p:tagLst xmlns:p="http://schemas.openxmlformats.org/presentationml/2006/main">
  <p:tag name="KSO_WM_UNIT_ID" val="_7**"/>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xml><?xml version="1.0" encoding="utf-8"?>
<p:tagLst xmlns:p="http://schemas.openxmlformats.org/presentationml/2006/main">
  <p:tag name="KSO_WM_UNIT_ID" val="_7**"/>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xml><?xml version="1.0" encoding="utf-8"?>
<p:tagLst xmlns:p="http://schemas.openxmlformats.org/presentationml/2006/main">
  <p:tag name="KSO_WM_UNIT_ID" val="_7**"/>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BEAUTIFY_FLAG" val="#wm#"/>
  <p:tag name="KSO_WM_UNIT_TYPE" val="i"/>
  <p:tag name="KSO_WM_UNIT_INDEX" val="1"/>
</p:tagLst>
</file>

<file path=ppt/tags/tag6.xml><?xml version="1.0" encoding="utf-8"?>
<p:tagLst xmlns:p="http://schemas.openxmlformats.org/presentationml/2006/main">
  <p:tag name="KSO_WM_UNIT_TYPE" val="i"/>
  <p:tag name="KSO_WM_UNIT_INDEX" val="2"/>
  <p:tag name="KSO_WM_BEAUTIFY_FLAG" val="#wm#"/>
  <p:tag name="KSO_WM_TAG_VERSION" val="3.0"/>
  <p:tag name="KSO_WM_UNIT_ID" val="_0*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xml><?xml version="1.0" encoding="utf-8"?>
<p:tagLst xmlns:p="http://schemas.openxmlformats.org/presentationml/2006/main">
  <p:tag name="KSO_WM_UNIT_TYPE" val="i"/>
  <p:tag name="KSO_WM_UNIT_INDEX" val="3"/>
  <p:tag name="KSO_WM_BEAUTIFY_FLAG" val="#wm#"/>
  <p:tag name="KSO_WM_TAG_VERSION" val="3.0"/>
  <p:tag name="KSO_WM_UNIT_ID" val="_0*i*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xml><?xml version="1.0" encoding="utf-8"?>
<p:tagLst xmlns:p="http://schemas.openxmlformats.org/presentationml/2006/main">
  <p:tag name="KSO_WM_UNIT_TYPE" val="i"/>
  <p:tag name="KSO_WM_UNIT_INDEX" val="4"/>
  <p:tag name="KSO_WM_BEAUTIFY_FLAG" val="#wm#"/>
  <p:tag name="KSO_WM_TAG_VERSION" val="3.0"/>
  <p:tag name="KSO_WM_UNIT_ID" val="_0*i*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xml><?xml version="1.0" encoding="utf-8"?>
<p:tagLst xmlns:p="http://schemas.openxmlformats.org/presentationml/2006/main">
  <p:tag name="KSO_WM_UNIT_TYPE" val="a"/>
  <p:tag name="KSO_WM_UNIT_INDEX" val="1"/>
  <p:tag name="KSO_WM_BEAUTIFY_FLAG" val="#wm#"/>
  <p:tag name="KSO_WM_TAG_VERSION" val="1.0"/>
  <p:tag name="KSO_WM_UNIT_PRESET_TEXT" val="单击此处编辑母版标题样式"/>
  <p:tag name="KSO_WM_UNIT_ID" val="_0*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30"/>
  <p:tag name="KSO_WM_TEMPLATE_CATEGORY" val="custom"/>
  <p:tag name="KSO_WM_TEMPLATE_INDEX" val="20236352"/>
</p:tagLst>
</file>

<file path=ppt/tags/tag10.xml><?xml version="1.0" encoding="utf-8"?>
<p:tagLst xmlns:p="http://schemas.openxmlformats.org/presentationml/2006/main">
  <p:tag name="KSO_WM_UNIT_TYPE" val="f"/>
  <p:tag name="KSO_WM_UNIT_SUBTYPE" val="a"/>
  <p:tag name="KSO_WM_UNIT_INDEX" val="1"/>
  <p:tag name="KSO_WM_BEAUTIFY_FLAG" val="#wm#"/>
  <p:tag name="KSO_WM_TAG_VERSION" val="1.0"/>
  <p:tag name="KSO_WM_UNIT_PRESET_TEXT" val="单击此处编辑母版文本样式&#10;第二级&#10;第三级&#10;第四级&#10;第五级"/>
  <p:tag name="KSO_WM_UNIT_ID" val="_0*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VALUE" val="350"/>
  <p:tag name="KSO_WM_TEMPLATE_CATEGORY" val="custom"/>
  <p:tag name="KSO_WM_TEMPLATE_INDEX" val="20236352"/>
</p:tagLst>
</file>

<file path=ppt/tags/tag11.xml><?xml version="1.0" encoding="utf-8"?>
<p:tagLst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xml><?xml version="1.0" encoding="utf-8"?>
<p:tagLst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xml><?xml version="1.0" encoding="utf-8"?>
<p:tagLst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4.xml><?xml version="1.0" encoding="utf-8"?>
<p:tagLst xmlns:p="http://schemas.openxmlformats.org/presentationml/2006/main">
  <p:tag name="KSO_WM_TEMPLATE_SUBCATEGORY" val="29"/>
  <p:tag name="KSO_WM_TEMPLATE_COLOR_TYPE" val="0"/>
  <p:tag name="KSO_WM_TAG_VERSION" val="3.0"/>
  <p:tag name="KSO_WM_TEMPLATE_THUMBS_INDEX" val="1、9"/>
  <p:tag name="KSO_WM_BEAUTIFY_FLAG" val="#wm#"/>
  <p:tag name="KSO_WM_TEMPLATE_INDEX" val="20236352"/>
  <p:tag name="KSO_WM_TEMPLATE_CATEGORY" val="custom"/>
  <p:tag name="KSO_WM_TEMPLATE_MASTER_TYPE" val="0"/>
</p:tagLst>
</file>

<file path=ppt/tags/tag15.xml><?xml version="1.0" encoding="utf-8"?>
<p:tagLst xmlns:p="http://schemas.openxmlformats.org/presentationml/2006/main">
  <p:tag name="KSO_WM_DIAGRAM_VIRTUALLY_FRAME" val="{&quot;height&quot;:74,&quot;left&quot;:37.9,&quot;top&quot;:396.5,&quot;width&quot;:199.3}"/>
</p:tagLst>
</file>

<file path=ppt/tags/tag16.xml><?xml version="1.0" encoding="utf-8"?>
<p:tagLst xmlns:p="http://schemas.openxmlformats.org/presentationml/2006/main">
  <p:tag name="KSO_WM_DIAGRAM_VIRTUALLY_FRAME" val="{&quot;height&quot;:74,&quot;left&quot;:37.9,&quot;top&quot;:396.5,&quot;width&quot;:199.3}"/>
</p:tagLst>
</file>

<file path=ppt/tags/tag17.xml><?xml version="1.0" encoding="utf-8"?>
<p:tagLst xmlns:p="http://schemas.openxmlformats.org/presentationml/2006/main">
  <p:tag name="KSO_WM_DIAGRAM_VIRTUALLY_FRAME" val="{&quot;height&quot;:74,&quot;left&quot;:37.9,&quot;top&quot;:396.5,&quot;width&quot;:199.3}"/>
</p:tagLst>
</file>

<file path=ppt/tags/tag18.xml><?xml version="1.0" encoding="utf-8"?>
<p:tagLst xmlns:p="http://schemas.openxmlformats.org/presentationml/2006/main">
  <p:tag name="KSO_WM_DIAGRAM_VIRTUALLY_FRAME" val="{&quot;height&quot;:74,&quot;left&quot;:37.9,&quot;top&quot;:396.5,&quot;width&quot;:199.3}"/>
</p:tagLst>
</file>

<file path=ppt/tags/tag19.xml><?xml version="1.0" encoding="utf-8"?>
<p:tagLst xmlns:p="http://schemas.openxmlformats.org/presentationml/2006/main">
  <p:tag name="KSO_WM_DIAGRAM_VIRTUALLY_FRAME" val="{&quot;height&quot;:356,&quot;left&quot;:427.05,&quot;top&quot;:52.75,&quot;width&quot;:502.85}"/>
</p:tagLst>
</file>

<file path=ppt/tags/tag20.xml><?xml version="1.0" encoding="utf-8"?>
<p:tagLst xmlns:p="http://schemas.openxmlformats.org/presentationml/2006/main">
  <p:tag name="KSO_WM_DIAGRAM_VIRTUALLY_FRAME" val="{&quot;height&quot;:356,&quot;left&quot;:427.05,&quot;top&quot;:52.75,&quot;width&quot;:502.85}"/>
</p:tagLst>
</file>

<file path=ppt/tags/tag21.xml><?xml version="1.0" encoding="utf-8"?>
<p:tagLst xmlns:p="http://schemas.openxmlformats.org/presentationml/2006/main">
  <p:tag name="KSO_WM_DIAGRAM_VIRTUALLY_FRAME" val="{&quot;height&quot;:356,&quot;left&quot;:427.05,&quot;top&quot;:52.75,&quot;width&quot;:502.85}"/>
</p:tagLst>
</file>

<file path=ppt/tags/tag22.xml><?xml version="1.0" encoding="utf-8"?>
<p:tagLst xmlns:p="http://schemas.openxmlformats.org/presentationml/2006/main">
  <p:tag name="KSO_WM_DIAGRAM_VIRTUALLY_FRAME" val="{&quot;height&quot;:356,&quot;left&quot;:427.05,&quot;top&quot;:52.75,&quot;width&quot;:502.85}"/>
</p:tagLst>
</file>

<file path=ppt/tags/tag23.xml><?xml version="1.0" encoding="utf-8"?>
<p:tagLst xmlns:p="http://schemas.openxmlformats.org/presentationml/2006/main">
  <p:tag name="KSO_WM_DIAGRAM_VIRTUALLY_FRAME" val="{&quot;height&quot;:356,&quot;left&quot;:427.05,&quot;top&quot;:52.75,&quot;width&quot;:502.85}"/>
</p:tagLst>
</file>

<file path=ppt/tags/tag24.xml><?xml version="1.0" encoding="utf-8"?>
<p:tagLst xmlns:p="http://schemas.openxmlformats.org/presentationml/2006/main">
  <p:tag name="KSO_WM_DIAGRAM_VIRTUALLY_FRAME" val="{&quot;height&quot;:356,&quot;left&quot;:427.05,&quot;top&quot;:52.75,&quot;width&quot;:502.85}"/>
</p:tagLst>
</file>

<file path=ppt/tags/tag25.xml><?xml version="1.0" encoding="utf-8"?>
<p:tagLst xmlns:p="http://schemas.openxmlformats.org/presentationml/2006/main">
  <p:tag name="KSO_WM_DIAGRAM_VIRTUALLY_FRAME" val="{&quot;height&quot;:356,&quot;left&quot;:427.05,&quot;top&quot;:52.75,&quot;width&quot;:502.85}"/>
</p:tagLst>
</file>

<file path=ppt/tags/tag26.xml><?xml version="1.0" encoding="utf-8"?>
<p:tagLst xmlns:p="http://schemas.openxmlformats.org/presentationml/2006/main">
  <p:tag name="KSO_WM_DIAGRAM_VIRTUALLY_FRAME" val="{&quot;height&quot;:356,&quot;left&quot;:427.05,&quot;top&quot;:52.75,&quot;width&quot;:502.85}"/>
</p:tagLst>
</file>

<file path=ppt/tags/tag27.xml><?xml version="1.0" encoding="utf-8"?>
<p:tagLst xmlns:p="http://schemas.openxmlformats.org/presentationml/2006/main">
  <p:tag name="KSO_WM_DIAGRAM_VIRTUALLY_FRAME" val="{&quot;height&quot;:258.3408661417323,&quot;left&quot;:159.74992125984252,&quot;top&quot;:164.05905511811022,&quot;width&quot;:640.5001574803149}"/>
</p:tagLst>
</file>

<file path=ppt/tags/tag28.xml><?xml version="1.0" encoding="utf-8"?>
<p:tagLst xmlns:p="http://schemas.openxmlformats.org/presentationml/2006/main">
  <p:tag name="KSO_WM_TEMPLATE_CATEGORY" val="diagram"/>
  <p:tag name="KSO_WM_TEMPLATE_INDEX" val="20185992"/>
  <p:tag name="KSO_WM_TAG_VERSION" val="1.0"/>
  <p:tag name="KSO_WM_UNIT_TYPE" val="l_h_i"/>
  <p:tag name="KSO_WM_UNIT_INDEX" val="1_2_1"/>
  <p:tag name="KSO_WM_UNIT_ID" val="diagram20185992_4*l_h_i*1_2_1"/>
  <p:tag name="KSO_WM_UNIT_LAYERLEVEL" val="1_1_1"/>
  <p:tag name="KSO_WM_BEAUTIFY_FLAG" val="#wm#"/>
  <p:tag name="KSO_WM_DIAGRAM_GROUP_CODE" val="l1-1"/>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USESOURCEFORMAT_APPLY" val="1"/>
  <p:tag name="KSO_WM_DIAGRAM_VIRTUALLY_FRAME" val="{&quot;height&quot;:258.3981889763779,&quot;left&quot;:105.60771653543307,&quot;top&quot;:152.7452755905512,&quot;width&quot;:447.8141732283465}"/>
</p:tagLst>
</file>

<file path=ppt/tags/tag29.xml><?xml version="1.0" encoding="utf-8"?>
<p:tagLst xmlns:p="http://schemas.openxmlformats.org/presentationml/2006/main">
  <p:tag name="KSO_WM_TEMPLATE_CATEGORY" val="diagram"/>
  <p:tag name="KSO_WM_TEMPLATE_INDEX" val="20185992"/>
  <p:tag name="KSO_WM_TAG_VERSION" val="1.0"/>
  <p:tag name="KSO_WM_UNIT_TYPE" val="l_h_i"/>
  <p:tag name="KSO_WM_UNIT_INDEX" val="1_2_2"/>
  <p:tag name="KSO_WM_UNIT_ID" val="diagram20185992_4*l_h_i*1_2_2"/>
  <p:tag name="KSO_WM_UNIT_LAYERLEVEL" val="1_1_1"/>
  <p:tag name="KSO_WM_BEAUTIFY_FLAG" val="#wm#"/>
  <p:tag name="KSO_WM_DIAGRAM_GROUP_CODE" val="l1-1"/>
  <p:tag name="KSO_WM_UNIT_FILL_FORE_SCHEMECOLOR_INDEX_BRIGHTNESS" val="-0.25"/>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USESOURCEFORMAT_APPLY" val="1"/>
  <p:tag name="KSO_WM_DIAGRAM_VIRTUALLY_FRAME" val="{&quot;height&quot;:258.3981889763779,&quot;left&quot;:105.60771653543307,&quot;top&quot;:152.7452755905512,&quot;width&quot;:447.8141732283465}"/>
</p:tagLst>
</file>

<file path=ppt/tags/tag30.xml><?xml version="1.0" encoding="utf-8"?>
<p:tagLst xmlns:p="http://schemas.openxmlformats.org/presentationml/2006/main">
  <p:tag name="KSO_WM_TEMPLATE_CATEGORY" val="diagram"/>
  <p:tag name="KSO_WM_TEMPLATE_INDEX" val="20185992"/>
  <p:tag name="KSO_WM_TAG_VERSION" val="1.0"/>
  <p:tag name="KSO_WM_UNIT_TYPE" val="l_h_i"/>
  <p:tag name="KSO_WM_UNIT_INDEX" val="1_1_1"/>
  <p:tag name="KSO_WM_UNIT_ID" val="diagram20185992_4*l_h_i*1_1_1"/>
  <p:tag name="KSO_WM_UNIT_LAYERLEVEL" val="1_1_1"/>
  <p:tag name="KSO_WM_BEAUTIFY_FLAG" val="#wm#"/>
  <p:tag name="KSO_WM_DIAGRAM_GROUP_CODE" val="l1-1"/>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 name="KSO_WM_DIAGRAM_VIRTUALLY_FRAME" val="{&quot;height&quot;:258.3981889763779,&quot;left&quot;:105.60771653543307,&quot;top&quot;:152.7452755905512,&quot;width&quot;:447.8141732283465}"/>
</p:tagLst>
</file>

<file path=ppt/tags/tag31.xml><?xml version="1.0" encoding="utf-8"?>
<p:tagLst xmlns:p="http://schemas.openxmlformats.org/presentationml/2006/main">
  <p:tag name="KSO_WM_TEMPLATE_CATEGORY" val="diagram"/>
  <p:tag name="KSO_WM_TEMPLATE_INDEX" val="20185992"/>
  <p:tag name="KSO_WM_TAG_VERSION" val="1.0"/>
  <p:tag name="KSO_WM_UNIT_TYPE" val="l_h_i"/>
  <p:tag name="KSO_WM_UNIT_INDEX" val="1_1_2"/>
  <p:tag name="KSO_WM_UNIT_ID" val="diagram20185992_4*l_h_i*1_1_2"/>
  <p:tag name="KSO_WM_UNIT_LAYERLEVEL" val="1_1_1"/>
  <p:tag name="KSO_WM_BEAUTIFY_FLAG" val="#wm#"/>
  <p:tag name="KSO_WM_DIAGRAM_GROUP_CODE" val="l1-1"/>
  <p:tag name="KSO_WM_UNIT_FILL_FORE_SCHEMECOLOR_INDEX_BRIGHTNESS" val="-0.25"/>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 name="KSO_WM_DIAGRAM_VIRTUALLY_FRAME" val="{&quot;height&quot;:258.3981889763779,&quot;left&quot;:105.60771653543307,&quot;top&quot;:152.7452755905512,&quot;width&quot;:447.8141732283465}"/>
</p:tagLst>
</file>

<file path=ppt/tags/tag32.xml><?xml version="1.0" encoding="utf-8"?>
<p:tagLst xmlns:p="http://schemas.openxmlformats.org/presentationml/2006/main">
  <p:tag name="KSO_WM_TEMPLATE_CATEGORY" val="diagram"/>
  <p:tag name="KSO_WM_TEMPLATE_INDEX" val="20185992"/>
  <p:tag name="KSO_WM_TAG_VERSION" val="1.0"/>
  <p:tag name="KSO_WM_UNIT_TYPE" val="l_h_a"/>
  <p:tag name="KSO_WM_UNIT_INDEX" val="1_1_1"/>
  <p:tag name="KSO_WM_UNIT_ID" val="diagram20185992_4*l_h_a*1_1_1"/>
  <p:tag name="KSO_WM_UNIT_LAYERLEVEL" val="1_1_1"/>
  <p:tag name="KSO_WM_UNIT_VALUE" val="26"/>
  <p:tag name="KSO_WM_UNIT_HIGHLIGHT" val="0"/>
  <p:tag name="KSO_WM_UNIT_COMPATIBLE" val="0"/>
  <p:tag name="KSO_WM_UNIT_CLEAR" val="0"/>
  <p:tag name="KSO_WM_BEAUTIFY_FLAG" val="#wm#"/>
  <p:tag name="KSO_WM_DIAGRAM_GROUP_CODE" val="l1-1"/>
  <p:tag name="KSO_WM_UNIT_PRESET_TEXT" val="标题文本预设"/>
  <p:tag name="KSO_WM_UNIT_TEXT_FILL_FORE_SCHEMECOLOR_INDEX_BRIGHTNESS" val="0"/>
  <p:tag name="KSO_WM_UNIT_TEXT_FILL_FORE_SCHEMECOLOR_INDEX" val="14"/>
  <p:tag name="KSO_WM_UNIT_TEXT_FILL_TYPE" val="1"/>
  <p:tag name="KSO_WM_UNIT_USESOURCEFORMAT_APPLY" val="1"/>
  <p:tag name="KSO_WM_DIAGRAM_VIRTUALLY_FRAME" val="{&quot;height&quot;:258.3981889763779,&quot;left&quot;:105.60771653543307,&quot;top&quot;:152.7452755905512,&quot;width&quot;:447.8141732283465}"/>
</p:tagLst>
</file>

<file path=ppt/tags/tag33.xml><?xml version="1.0" encoding="utf-8"?>
<p:tagLst xmlns:p="http://schemas.openxmlformats.org/presentationml/2006/main">
  <p:tag name="KSO_WM_TEMPLATE_CATEGORY" val="diagram"/>
  <p:tag name="KSO_WM_TEMPLATE_INDEX" val="20185992"/>
  <p:tag name="KSO_WM_TAG_VERSION" val="1.0"/>
  <p:tag name="KSO_WM_UNIT_TYPE" val="l_h_a"/>
  <p:tag name="KSO_WM_UNIT_INDEX" val="1_2_1"/>
  <p:tag name="KSO_WM_UNIT_ID" val="diagram20185992_4*l_h_a*1_2_1"/>
  <p:tag name="KSO_WM_UNIT_LAYERLEVEL" val="1_1_1"/>
  <p:tag name="KSO_WM_UNIT_VALUE" val="26"/>
  <p:tag name="KSO_WM_UNIT_HIGHLIGHT" val="0"/>
  <p:tag name="KSO_WM_UNIT_COMPATIBLE" val="0"/>
  <p:tag name="KSO_WM_UNIT_CLEAR" val="0"/>
  <p:tag name="KSO_WM_BEAUTIFY_FLAG" val="#wm#"/>
  <p:tag name="KSO_WM_DIAGRAM_GROUP_CODE" val="l1-1"/>
  <p:tag name="KSO_WM_UNIT_PRESET_TEXT" val="标题文本预设"/>
  <p:tag name="KSO_WM_UNIT_TEXT_FILL_FORE_SCHEMECOLOR_INDEX_BRIGHTNESS" val="0"/>
  <p:tag name="KSO_WM_UNIT_TEXT_FILL_FORE_SCHEMECOLOR_INDEX" val="14"/>
  <p:tag name="KSO_WM_UNIT_TEXT_FILL_TYPE" val="1"/>
  <p:tag name="KSO_WM_UNIT_USESOURCEFORMAT_APPLY" val="1"/>
  <p:tag name="KSO_WM_DIAGRAM_VIRTUALLY_FRAME" val="{&quot;height&quot;:258.3981889763779,&quot;left&quot;:105.60771653543307,&quot;top&quot;:152.7452755905512,&quot;width&quot;:447.8141732283465}"/>
</p:tagLst>
</file>

<file path=ppt/tags/tag34.xml><?xml version="1.0" encoding="utf-8"?>
<p:tagLst xmlns:p="http://schemas.openxmlformats.org/presentationml/2006/main">
  <p:tag name="KSO_WM_SLIDE_ITEM_CNT" val="2"/>
  <p:tag name="resource_record_key" val="{&quot;10&quot;:[19963824,6463483,21540209,6463165]}"/>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57_3*l_h_i*1_1_3"/>
  <p:tag name="KSO_WM_TEMPLATE_CATEGORY" val="diagram"/>
  <p:tag name="KSO_WM_TEMPLATE_INDEX" val="20231057"/>
  <p:tag name="KSO_WM_UNIT_LAYERLEVEL" val="1_1_1"/>
  <p:tag name="KSO_WM_TAG_VERSION" val="3.0"/>
  <p:tag name="KSO_WM_DIAGRAM_VERSION" val="3"/>
  <p:tag name="KSO_WM_DIAGRAM_COLOR_TRICK" val="4"/>
  <p:tag name="KSO_WM_DIAGRAM_COLOR_TEXT_CAN_REMOVE" val="n"/>
  <p:tag name="KSO_WM_DIAGRAM_GROUP_CODE" val="l1-1"/>
  <p:tag name="KSO_WM_UNIT_TYPE" val="l_h_i"/>
  <p:tag name="KSO_WM_UNIT_INDEX" val="1_1_3"/>
  <p:tag name="KSO_WM_DIAGRAM_MAX_ITEMCNT" val="6"/>
  <p:tag name="KSO_WM_DIAGRAM_MIN_ITEMCNT" val="2"/>
  <p:tag name="KSO_WM_DIAGRAM_VIRTUALLY_FRAME" val="{&quot;height&quot;:366.7974853515625,&quot;left&quot;:53.2915771484375,&quot;top&quot;:120.6186982691006,&quot;width&quot;:856.016845703125}"/>
  <p:tag name="KSO_WM_DIAGRAM_COLOR_MATCH_VALUE" val="{&quot;shape&quot;:{&quot;fill&quot;:{&quot;gradient&quot;:[{&quot;brightness&quot;:-0.15000000596046448,&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FILL_FORE_SCHEMECOLOR_INDEX" val="2"/>
  <p:tag name="KSO_WM_UNIT_TEXT_FILL_TYPE" val="1"/>
  <p:tag name="KSO_WM_UNIT_USESOURCEFORMAT_APPLY" val="1"/>
</p:tagLst>
</file>

<file path=ppt/tags/tag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57_3*l_h_i*1_3_3"/>
  <p:tag name="KSO_WM_TEMPLATE_CATEGORY" val="diagram"/>
  <p:tag name="KSO_WM_TEMPLATE_INDEX" val="20231057"/>
  <p:tag name="KSO_WM_UNIT_LAYERLEVEL" val="1_1_1"/>
  <p:tag name="KSO_WM_TAG_VERSION" val="3.0"/>
  <p:tag name="KSO_WM_DIAGRAM_VERSION" val="3"/>
  <p:tag name="KSO_WM_DIAGRAM_COLOR_TRICK" val="4"/>
  <p:tag name="KSO_WM_DIAGRAM_COLOR_TEXT_CAN_REMOVE" val="n"/>
  <p:tag name="KSO_WM_DIAGRAM_GROUP_CODE" val="l1-1"/>
  <p:tag name="KSO_WM_UNIT_TYPE" val="l_h_i"/>
  <p:tag name="KSO_WM_UNIT_INDEX" val="1_3_3"/>
  <p:tag name="KSO_WM_DIAGRAM_MAX_ITEMCNT" val="6"/>
  <p:tag name="KSO_WM_DIAGRAM_MIN_ITEMCNT" val="2"/>
  <p:tag name="KSO_WM_DIAGRAM_VIRTUALLY_FRAME" val="{&quot;height&quot;:366.7974853515625,&quot;left&quot;:53.2915771484375,&quot;top&quot;:120.6186982691006,&quot;width&quot;:856.016845703125}"/>
  <p:tag name="KSO_WM_DIAGRAM_COLOR_MATCH_VALUE" val="{&quot;shape&quot;:{&quot;fill&quot;:{&quot;gradient&quot;:[{&quot;brightness&quot;:-0.15000000596046448,&quot;colorType&quot;:1,&quot;foreColorIndex&quot;:7,&quot;pos&quot;:0,&quot;transparency&quot;:0},{&quot;brightness&quot;:0,&quot;colorType&quot;:1,&quot;foreColorIndex&quot;:7,&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FILL_FORE_SCHEMECOLOR_INDEX" val="2"/>
  <p:tag name="KSO_WM_UNIT_TEXT_FILL_TYPE" val="1"/>
  <p:tag name="KSO_WM_UNIT_USESOURCEFORMAT_APPLY" val="1"/>
</p:tagLst>
</file>

<file path=ppt/tags/tag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57_3*l_h_i*1_4_3"/>
  <p:tag name="KSO_WM_TEMPLATE_CATEGORY" val="diagram"/>
  <p:tag name="KSO_WM_TEMPLATE_INDEX" val="20231057"/>
  <p:tag name="KSO_WM_UNIT_LAYERLEVEL" val="1_1_1"/>
  <p:tag name="KSO_WM_TAG_VERSION" val="3.0"/>
  <p:tag name="KSO_WM_DIAGRAM_VERSION" val="3"/>
  <p:tag name="KSO_WM_DIAGRAM_COLOR_TRICK" val="4"/>
  <p:tag name="KSO_WM_DIAGRAM_COLOR_TEXT_CAN_REMOVE" val="n"/>
  <p:tag name="KSO_WM_DIAGRAM_GROUP_CODE" val="l1-1"/>
  <p:tag name="KSO_WM_UNIT_TYPE" val="l_h_i"/>
  <p:tag name="KSO_WM_UNIT_INDEX" val="1_4_3"/>
  <p:tag name="KSO_WM_DIAGRAM_MAX_ITEMCNT" val="6"/>
  <p:tag name="KSO_WM_DIAGRAM_MIN_ITEMCNT" val="2"/>
  <p:tag name="KSO_WM_DIAGRAM_VIRTUALLY_FRAME" val="{&quot;height&quot;:366.7974853515625,&quot;left&quot;:53.2915771484375,&quot;top&quot;:120.6186982691006,&quot;width&quot;:856.016845703125}"/>
  <p:tag name="KSO_WM_DIAGRAM_COLOR_MATCH_VALUE" val="{&quot;shape&quot;:{&quot;fill&quot;:{&quot;gradient&quot;:[{&quot;brightness&quot;:-0.25,&quot;colorType&quot;:1,&quot;foreColorIndex&quot;:8,&quot;pos&quot;:0,&quot;transparency&quot;:0},{&quot;brightness&quot;:-0.10000000149011612,&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FILL_FORE_SCHEMECOLOR_INDEX" val="2"/>
  <p:tag name="KSO_WM_UNIT_TEXT_FILL_TYPE" val="1"/>
  <p:tag name="KSO_WM_UNIT_USESOURCEFORMAT_APPLY" val="1"/>
</p:tagLst>
</file>

<file path=ppt/tags/tag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57_3*l_h_i*1_1_1"/>
  <p:tag name="KSO_WM_TEMPLATE_CATEGORY" val="diagram"/>
  <p:tag name="KSO_WM_TEMPLATE_INDEX" val="20231057"/>
  <p:tag name="KSO_WM_UNIT_LAYERLEVEL" val="1_1_1"/>
  <p:tag name="KSO_WM_TAG_VERSION" val="3.0"/>
  <p:tag name="KSO_WM_DIAGRAM_VERSION" val="3"/>
  <p:tag name="KSO_WM_DIAGRAM_COLOR_TRICK" val="4"/>
  <p:tag name="KSO_WM_DIAGRAM_COLOR_TEXT_CAN_REMOVE" val="n"/>
  <p:tag name="KSO_WM_DIAGRAM_GROUP_CODE" val="l1-1"/>
  <p:tag name="KSO_WM_UNIT_TYPE" val="l_h_i"/>
  <p:tag name="KSO_WM_UNIT_INDEX" val="1_1_1"/>
  <p:tag name="KSO_WM_DIAGRAM_MAX_ITEMCNT" val="6"/>
  <p:tag name="KSO_WM_DIAGRAM_MIN_ITEMCNT" val="2"/>
  <p:tag name="KSO_WM_DIAGRAM_VIRTUALLY_FRAME" val="{&quot;height&quot;:366.7974853515625,&quot;left&quot;:53.2915771484375,&quot;top&quot;:120.6186982691006,&quot;width&quot;:856.016845703125}"/>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5"/>
  <p:tag name="KSO_WM_UNIT_LINE_FILL_TYPE" val="2"/>
  <p:tag name="KSO_WM_UNIT_USESOURCEFORMAT_APPLY" val="1"/>
</p:tagLst>
</file>

<file path=ppt/tags/tag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57_3*l_h_i*1_3_1"/>
  <p:tag name="KSO_WM_TEMPLATE_CATEGORY" val="diagram"/>
  <p:tag name="KSO_WM_TEMPLATE_INDEX" val="20231057"/>
  <p:tag name="KSO_WM_UNIT_LAYERLEVEL" val="1_1_1"/>
  <p:tag name="KSO_WM_TAG_VERSION" val="3.0"/>
  <p:tag name="KSO_WM_DIAGRAM_VERSION" val="3"/>
  <p:tag name="KSO_WM_DIAGRAM_COLOR_TRICK" val="4"/>
  <p:tag name="KSO_WM_DIAGRAM_COLOR_TEXT_CAN_REMOVE" val="n"/>
  <p:tag name="KSO_WM_DIAGRAM_GROUP_CODE" val="l1-1"/>
  <p:tag name="KSO_WM_UNIT_TYPE" val="l_h_i"/>
  <p:tag name="KSO_WM_UNIT_INDEX" val="1_3_1"/>
  <p:tag name="KSO_WM_DIAGRAM_MAX_ITEMCNT" val="6"/>
  <p:tag name="KSO_WM_DIAGRAM_MIN_ITEMCNT" val="2"/>
  <p:tag name="KSO_WM_DIAGRAM_VIRTUALLY_FRAME" val="{&quot;height&quot;:366.7974853515625,&quot;left&quot;:53.2915771484375,&quot;top&quot;:120.6186982691006,&quot;width&quot;:856.016845703125}"/>
  <p:tag name="KSO_WM_DIAGRAM_COLOR_MATCH_VALUE" val="{&quot;shape&quot;:{&quot;fill&quot;:{&quot;type&quot;:0},&quot;glow&quot;:{&quot;colorType&quot;:0},&quot;line&quot;:{&quot;solidLine&quot;:{&quot;brightness&quot;:0.4000000059604645,&quot;colorType&quot;:1,&quot;foreColorIndex&quot;:7,&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7"/>
  <p:tag name="KSO_WM_UNIT_LINE_FILL_TYPE" val="2"/>
  <p:tag name="KSO_WM_UNIT_USESOURCEFORMAT_APPLY" val="1"/>
</p:tagLst>
</file>

<file path=ppt/tags/tag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57_3*l_h_i*1_4_1"/>
  <p:tag name="KSO_WM_TEMPLATE_CATEGORY" val="diagram"/>
  <p:tag name="KSO_WM_TEMPLATE_INDEX" val="20231057"/>
  <p:tag name="KSO_WM_UNIT_LAYERLEVEL" val="1_1_1"/>
  <p:tag name="KSO_WM_TAG_VERSION" val="3.0"/>
  <p:tag name="KSO_WM_DIAGRAM_VERSION" val="3"/>
  <p:tag name="KSO_WM_DIAGRAM_COLOR_TRICK" val="4"/>
  <p:tag name="KSO_WM_DIAGRAM_COLOR_TEXT_CAN_REMOVE" val="n"/>
  <p:tag name="KSO_WM_DIAGRAM_GROUP_CODE" val="l1-1"/>
  <p:tag name="KSO_WM_UNIT_TYPE" val="l_h_i"/>
  <p:tag name="KSO_WM_UNIT_INDEX" val="1_4_1"/>
  <p:tag name="KSO_WM_DIAGRAM_MAX_ITEMCNT" val="6"/>
  <p:tag name="KSO_WM_DIAGRAM_MIN_ITEMCNT" val="2"/>
  <p:tag name="KSO_WM_DIAGRAM_VIRTUALLY_FRAME" val="{&quot;height&quot;:366.7974853515625,&quot;left&quot;:53.2915771484375,&quot;top&quot;:120.6186982691006,&quot;width&quot;:856.016845703125}"/>
  <p:tag name="KSO_WM_DIAGRAM_COLOR_MATCH_VALUE" val="{&quot;shape&quot;:{&quot;fill&quot;:{&quot;type&quot;:0},&quot;glow&quot;:{&quot;colorType&quot;:0},&quot;line&quot;:{&quot;solidLine&quot;:{&quot;brightness&quot;:0.4000000059604645,&quot;colorType&quot;:1,&quot;foreColorIndex&quot;:8,&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8"/>
  <p:tag name="KSO_WM_UNIT_LINE_FILL_TYPE" val="2"/>
  <p:tag name="KSO_WM_UNIT_USESOURCEFORMAT_APPLY" val="1"/>
</p:tagLst>
</file>

<file path=ppt/tags/tag4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l_h_a"/>
  <p:tag name="KSO_WM_UNIT_INDEX" val="1_4_1"/>
  <p:tag name="KSO_WM_UNIT_ID" val="diagram20231057_3*l_h_a*1_4_1"/>
  <p:tag name="KSO_WM_TEMPLATE_CATEGORY" val="diagram"/>
  <p:tag name="KSO_WM_TEMPLATE_INDEX" val="20231057"/>
  <p:tag name="KSO_WM_UNIT_LAYERLEVEL" val="1_1_1"/>
  <p:tag name="KSO_WM_TAG_VERSION" val="3.0"/>
  <p:tag name="KSO_WM_BEAUTIFY_FLAG" val="#wm#"/>
  <p:tag name="KSO_WM_DIAGRAM_VERSION" val="3"/>
  <p:tag name="KSO_WM_DIAGRAM_COLOR_TRICK" val="4"/>
  <p:tag name="KSO_WM_DIAGRAM_COLOR_TEXT_CAN_REMOVE" val="n"/>
  <p:tag name="KSO_WM_DIAGRAM_GROUP_CODE" val="l1-1"/>
  <p:tag name="KSO_WM_DIAGRAM_MAX_ITEMCNT" val="6"/>
  <p:tag name="KSO_WM_DIAGRAM_MIN_ITEMCNT" val="2"/>
  <p:tag name="KSO_WM_DIAGRAM_VIRTUALLY_FRAME" val="{&quot;height&quot;:366.7974853515625,&quot;left&quot;:53.2915771484375,&quot;top&quot;:120.6186982691006,&quot;width&quot;:856.016845703125}"/>
  <p:tag name="KSO_WM_DIAGRAM_COLOR_MATCH_VALUE" val="{&quot;shape&quot;:{&quot;fill&quot;:{&quot;gradient&quot;:[{&quot;brightness&quot;:0.30000001192092896,&quot;colorType&quot;:1,&quot;foreColorIndex&quot;:8,&quot;pos&quot;:0.800000011920929,&quot;transparency&quot;:0},{&quot;brightness&quot;:0,&quot;colorType&quot;:1,&quot;foreColorIndex&quot;:8,&quot;pos&quot;:0.20000000298023224,&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标题"/>
  <p:tag name="KSO_WM_UNIT_FILL_TYPE" val="3"/>
  <p:tag name="KSO_WM_UNIT_TEXT_FILL_FORE_SCHEMECOLOR_INDEX" val="1"/>
  <p:tag name="KSO_WM_UNIT_TEXT_FILL_TYPE" val="1"/>
  <p:tag name="KSO_WM_UNIT_TEXT_TYPE" val="1"/>
  <p:tag name="KSO_WM_UNIT_USESOURCEFORMAT_APPLY" val="1"/>
</p:tagLst>
</file>

<file path=ppt/tags/tag4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l_h_a"/>
  <p:tag name="KSO_WM_UNIT_INDEX" val="1_3_1"/>
  <p:tag name="KSO_WM_UNIT_ID" val="diagram20231057_3*l_h_a*1_3_1"/>
  <p:tag name="KSO_WM_TEMPLATE_CATEGORY" val="diagram"/>
  <p:tag name="KSO_WM_TEMPLATE_INDEX" val="20231057"/>
  <p:tag name="KSO_WM_UNIT_LAYERLEVEL" val="1_1_1"/>
  <p:tag name="KSO_WM_TAG_VERSION" val="3.0"/>
  <p:tag name="KSO_WM_BEAUTIFY_FLAG" val="#wm#"/>
  <p:tag name="KSO_WM_DIAGRAM_VERSION" val="3"/>
  <p:tag name="KSO_WM_DIAGRAM_COLOR_TRICK" val="4"/>
  <p:tag name="KSO_WM_DIAGRAM_COLOR_TEXT_CAN_REMOVE" val="n"/>
  <p:tag name="KSO_WM_DIAGRAM_GROUP_CODE" val="l1-1"/>
  <p:tag name="KSO_WM_DIAGRAM_MAX_ITEMCNT" val="6"/>
  <p:tag name="KSO_WM_DIAGRAM_MIN_ITEMCNT" val="2"/>
  <p:tag name="KSO_WM_DIAGRAM_VIRTUALLY_FRAME" val="{&quot;height&quot;:366.7974853515625,&quot;left&quot;:53.2915771484375,&quot;top&quot;:120.6186982691006,&quot;width&quot;:856.016845703125}"/>
  <p:tag name="KSO_WM_DIAGRAM_COLOR_MATCH_VALUE" val="{&quot;shape&quot;:{&quot;fill&quot;:{&quot;gradient&quot;:[{&quot;brightness&quot;:0.30000001192092896,&quot;colorType&quot;:1,&quot;foreColorIndex&quot;:7,&quot;pos&quot;:0.800000011920929,&quot;transparency&quot;:0},{&quot;brightness&quot;:0,&quot;colorType&quot;:1,&quot;foreColorIndex&quot;:7,&quot;pos&quot;:0.20000000298023224,&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标题"/>
  <p:tag name="KSO_WM_UNIT_FILL_TYPE" val="3"/>
  <p:tag name="KSO_WM_UNIT_TEXT_FILL_FORE_SCHEMECOLOR_INDEX" val="1"/>
  <p:tag name="KSO_WM_UNIT_TEXT_FILL_TYPE" val="1"/>
  <p:tag name="KSO_WM_UNIT_TEXT_TYPE" val="1"/>
  <p:tag name="KSO_WM_UNIT_USESOURCEFORMAT_APPLY" val="1"/>
</p:tagLst>
</file>

<file path=ppt/tags/tag43.xml><?xml version="1.0" encoding="utf-8"?>
<p:tagLst xmlns:p="http://schemas.openxmlformats.org/presentationml/2006/main">
  <p:tag name="KSO_WM_DIAGRAM_VIRTUALLY_FRAME" val="{&quot;height&quot;:366.7974853515625,&quot;left&quot;:53.2915771484375,&quot;top&quot;:120.6186982691006,&quot;width&quot;:856.016845703125}"/>
</p:tagLst>
</file>

<file path=ppt/tags/tag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57_3*l_h_i*1_2_3"/>
  <p:tag name="KSO_WM_TEMPLATE_CATEGORY" val="diagram"/>
  <p:tag name="KSO_WM_TEMPLATE_INDEX" val="20231057"/>
  <p:tag name="KSO_WM_UNIT_LAYERLEVEL" val="1_1_1"/>
  <p:tag name="KSO_WM_TAG_VERSION" val="3.0"/>
  <p:tag name="KSO_WM_DIAGRAM_VERSION" val="3"/>
  <p:tag name="KSO_WM_DIAGRAM_COLOR_TRICK" val="4"/>
  <p:tag name="KSO_WM_DIAGRAM_COLOR_TEXT_CAN_REMOVE" val="n"/>
  <p:tag name="KSO_WM_DIAGRAM_GROUP_CODE" val="l1-1"/>
  <p:tag name="KSO_WM_UNIT_TYPE" val="l_h_i"/>
  <p:tag name="KSO_WM_UNIT_INDEX" val="1_2_3"/>
  <p:tag name="KSO_WM_DIAGRAM_MAX_ITEMCNT" val="6"/>
  <p:tag name="KSO_WM_DIAGRAM_MIN_ITEMCNT" val="2"/>
  <p:tag name="KSO_WM_DIAGRAM_VIRTUALLY_FRAME" val="{&quot;height&quot;:366.7974853515625,&quot;left&quot;:53.2915771484375,&quot;top&quot;:120.6186982691006,&quot;width&quot;:856.016845703125}"/>
  <p:tag name="KSO_WM_DIAGRAM_COLOR_MATCH_VALUE" val="{&quot;shape&quot;:{&quot;fill&quot;:{&quot;gradient&quot;:[{&quot;brightness&quot;:-0.25,&quot;colorType&quot;:1,&quot;foreColorIndex&quot;:6,&quot;pos&quot;:0,&quot;transparency&quot;:0},{&quot;brightness&quot;:-0.10000000149011612,&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FILL_FORE_SCHEMECOLOR_INDEX" val="2"/>
  <p:tag name="KSO_WM_UNIT_TEXT_FILL_TYPE" val="1"/>
  <p:tag name="KSO_WM_UNIT_USESOURCEFORMAT_APPLY" val="1"/>
</p:tagLst>
</file>

<file path=ppt/tags/tag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57_3*l_h_i*1_2_1"/>
  <p:tag name="KSO_WM_TEMPLATE_CATEGORY" val="diagram"/>
  <p:tag name="KSO_WM_TEMPLATE_INDEX" val="20231057"/>
  <p:tag name="KSO_WM_UNIT_LAYERLEVEL" val="1_1_1"/>
  <p:tag name="KSO_WM_TAG_VERSION" val="3.0"/>
  <p:tag name="KSO_WM_DIAGRAM_VERSION" val="3"/>
  <p:tag name="KSO_WM_DIAGRAM_COLOR_TRICK" val="4"/>
  <p:tag name="KSO_WM_DIAGRAM_COLOR_TEXT_CAN_REMOVE" val="n"/>
  <p:tag name="KSO_WM_DIAGRAM_GROUP_CODE" val="l1-1"/>
  <p:tag name="KSO_WM_UNIT_TYPE" val="l_h_i"/>
  <p:tag name="KSO_WM_UNIT_INDEX" val="1_2_1"/>
  <p:tag name="KSO_WM_DIAGRAM_MAX_ITEMCNT" val="6"/>
  <p:tag name="KSO_WM_DIAGRAM_MIN_ITEMCNT" val="2"/>
  <p:tag name="KSO_WM_DIAGRAM_VIRTUALLY_FRAME" val="{&quot;height&quot;:366.7974853515625,&quot;left&quot;:53.2915771484375,&quot;top&quot;:120.6186982691006,&quot;width&quot;:856.016845703125}"/>
  <p:tag name="KSO_WM_DIAGRAM_COLOR_MATCH_VALUE" val="{&quot;shape&quot;:{&quot;fill&quot;:{&quot;type&quot;:0},&quot;glow&quot;:{&quot;colorType&quot;:0},&quot;line&quot;:{&quot;solidLine&quot;:{&quot;brightness&quot;:0.4000000059604645,&quot;colorType&quot;:1,&quot;foreColorIndex&quot;:6,&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6"/>
  <p:tag name="KSO_WM_UNIT_LINE_FILL_TYPE" val="2"/>
  <p:tag name="KSO_WM_UNIT_USESOURCEFORMAT_APPLY" val="1"/>
</p:tagLst>
</file>

<file path=ppt/tags/tag4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l_h_a"/>
  <p:tag name="KSO_WM_UNIT_INDEX" val="1_2_1"/>
  <p:tag name="KSO_WM_UNIT_ID" val="diagram20231057_3*l_h_a*1_2_1"/>
  <p:tag name="KSO_WM_TEMPLATE_CATEGORY" val="diagram"/>
  <p:tag name="KSO_WM_TEMPLATE_INDEX" val="20231057"/>
  <p:tag name="KSO_WM_UNIT_LAYERLEVEL" val="1_1_1"/>
  <p:tag name="KSO_WM_TAG_VERSION" val="3.0"/>
  <p:tag name="KSO_WM_BEAUTIFY_FLAG" val="#wm#"/>
  <p:tag name="KSO_WM_DIAGRAM_VERSION" val="3"/>
  <p:tag name="KSO_WM_DIAGRAM_COLOR_TRICK" val="4"/>
  <p:tag name="KSO_WM_DIAGRAM_COLOR_TEXT_CAN_REMOVE" val="n"/>
  <p:tag name="KSO_WM_DIAGRAM_GROUP_CODE" val="l1-1"/>
  <p:tag name="KSO_WM_DIAGRAM_MAX_ITEMCNT" val="6"/>
  <p:tag name="KSO_WM_DIAGRAM_MIN_ITEMCNT" val="2"/>
  <p:tag name="KSO_WM_DIAGRAM_VIRTUALLY_FRAME" val="{&quot;height&quot;:366.7974853515625,&quot;left&quot;:53.2915771484375,&quot;top&quot;:120.6186982691006,&quot;width&quot;:856.016845703125}"/>
  <p:tag name="KSO_WM_DIAGRAM_COLOR_MATCH_VALUE" val="{&quot;shape&quot;:{&quot;fill&quot;:{&quot;gradient&quot;:[{&quot;brightness&quot;:0.30000001192092896,&quot;colorType&quot;:1,&quot;foreColorIndex&quot;:6,&quot;pos&quot;:0.800000011920929,&quot;transparency&quot;:0},{&quot;brightness&quot;:0,&quot;colorType&quot;:1,&quot;foreColorIndex&quot;:6,&quot;pos&quot;:0.20000000298023224,&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标题"/>
  <p:tag name="KSO_WM_UNIT_FILL_TYPE" val="3"/>
  <p:tag name="KSO_WM_UNIT_TEXT_FILL_FORE_SCHEMECOLOR_INDEX" val="1"/>
  <p:tag name="KSO_WM_UNIT_TEXT_FILL_TYPE" val="1"/>
  <p:tag name="KSO_WM_UNIT_TEXT_TYPE" val="1"/>
  <p:tag name="KSO_WM_UNIT_USESOURCEFORMAT_APPLY" val="1"/>
</p:tagLst>
</file>

<file path=ppt/tags/tag4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l_h_a"/>
  <p:tag name="KSO_WM_UNIT_INDEX" val="1_1_1"/>
  <p:tag name="KSO_WM_UNIT_ID" val="diagram20231057_3*l_h_a*1_1_1"/>
  <p:tag name="KSO_WM_TEMPLATE_CATEGORY" val="diagram"/>
  <p:tag name="KSO_WM_TEMPLATE_INDEX" val="20231057"/>
  <p:tag name="KSO_WM_UNIT_LAYERLEVEL" val="1_1_1"/>
  <p:tag name="KSO_WM_TAG_VERSION" val="3.0"/>
  <p:tag name="KSO_WM_BEAUTIFY_FLAG" val="#wm#"/>
  <p:tag name="KSO_WM_DIAGRAM_VERSION" val="3"/>
  <p:tag name="KSO_WM_DIAGRAM_COLOR_TRICK" val="4"/>
  <p:tag name="KSO_WM_DIAGRAM_COLOR_TEXT_CAN_REMOVE" val="n"/>
  <p:tag name="KSO_WM_DIAGRAM_GROUP_CODE" val="l1-1"/>
  <p:tag name="KSO_WM_DIAGRAM_MAX_ITEMCNT" val="6"/>
  <p:tag name="KSO_WM_DIAGRAM_MIN_ITEMCNT" val="2"/>
  <p:tag name="KSO_WM_DIAGRAM_VIRTUALLY_FRAME" val="{&quot;height&quot;:366.7974853515625,&quot;left&quot;:53.2915771484375,&quot;top&quot;:120.6186982691006,&quot;width&quot;:856.016845703125}"/>
  <p:tag name="KSO_WM_DIAGRAM_COLOR_MATCH_VALUE" val="{&quot;shape&quot;:{&quot;fill&quot;:{&quot;gradient&quot;:[{&quot;brightness&quot;:0.30000001192092896,&quot;colorType&quot;:1,&quot;foreColorIndex&quot;:5,&quot;pos&quot;:0.800000011920929,&quot;transparency&quot;:0},{&quot;brightness&quot;:0,&quot;colorType&quot;:1,&quot;foreColorIndex&quot;:5,&quot;pos&quot;:0.20000000298023224,&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标题"/>
  <p:tag name="KSO_WM_UNIT_FILL_TYPE" val="3"/>
  <p:tag name="KSO_WM_UNIT_TEXT_FILL_FORE_SCHEMECOLOR_INDEX" val="1"/>
  <p:tag name="KSO_WM_UNIT_TEXT_FILL_TYPE" val="1"/>
  <p:tag name="KSO_WM_UNIT_TEXT_TYPE" val="1"/>
  <p:tag name="KSO_WM_UNIT_USESOURCEFORMAT_APPLY" val="1"/>
</p:tagLst>
</file>

<file path=ppt/tags/tag48.xml><?xml version="1.0" encoding="utf-8"?>
<p:tagLst xmlns:p="http://schemas.openxmlformats.org/presentationml/2006/main">
  <p:tag name="KSO_WM_DIAGRAM_VIRTUALLY_FRAME" val="{&quot;height&quot;:366.7974853515625,&quot;left&quot;:53.2915771484375,&quot;top&quot;:120.6186982691006,&quot;width&quot;:856.016845703125}"/>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57_3*l_h_i*1_2_3"/>
  <p:tag name="KSO_WM_TEMPLATE_CATEGORY" val="diagram"/>
  <p:tag name="KSO_WM_TEMPLATE_INDEX" val="20231057"/>
  <p:tag name="KSO_WM_UNIT_LAYERLEVEL" val="1_1_1"/>
  <p:tag name="KSO_WM_TAG_VERSION" val="3.0"/>
  <p:tag name="KSO_WM_DIAGRAM_VERSION" val="3"/>
  <p:tag name="KSO_WM_DIAGRAM_COLOR_TRICK" val="4"/>
  <p:tag name="KSO_WM_DIAGRAM_COLOR_TEXT_CAN_REMOVE" val="n"/>
  <p:tag name="KSO_WM_DIAGRAM_GROUP_CODE" val="l1-1"/>
  <p:tag name="KSO_WM_UNIT_TYPE" val="l_h_i"/>
  <p:tag name="KSO_WM_UNIT_INDEX" val="1_2_3"/>
  <p:tag name="KSO_WM_DIAGRAM_MAX_ITEMCNT" val="6"/>
  <p:tag name="KSO_WM_DIAGRAM_MIN_ITEMCNT" val="2"/>
  <p:tag name="KSO_WM_DIAGRAM_VIRTUALLY_FRAME" val="{&quot;height&quot;:366.7974853515625,&quot;left&quot;:53.2915771484375,&quot;top&quot;:120.6186982691006,&quot;width&quot;:856.016845703125}"/>
  <p:tag name="KSO_WM_DIAGRAM_COLOR_MATCH_VALUE" val="{&quot;shape&quot;:{&quot;fill&quot;:{&quot;gradient&quot;:[{&quot;brightness&quot;:-0.25,&quot;colorType&quot;:1,&quot;foreColorIndex&quot;:6,&quot;pos&quot;:0,&quot;transparency&quot;:0},{&quot;brightness&quot;:-0.10000000149011612,&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FILL_FORE_SCHEMECOLOR_INDEX" val="2"/>
  <p:tag name="KSO_WM_UNIT_TEXT_FILL_TYPE" val="1"/>
  <p:tag name="KSO_WM_UNIT_USESOURCEFORMAT_APPLY" val="1"/>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57_3*l_h_i*1_2_1"/>
  <p:tag name="KSO_WM_TEMPLATE_CATEGORY" val="diagram"/>
  <p:tag name="KSO_WM_TEMPLATE_INDEX" val="20231057"/>
  <p:tag name="KSO_WM_UNIT_LAYERLEVEL" val="1_1_1"/>
  <p:tag name="KSO_WM_TAG_VERSION" val="3.0"/>
  <p:tag name="KSO_WM_DIAGRAM_VERSION" val="3"/>
  <p:tag name="KSO_WM_DIAGRAM_COLOR_TRICK" val="4"/>
  <p:tag name="KSO_WM_DIAGRAM_COLOR_TEXT_CAN_REMOVE" val="n"/>
  <p:tag name="KSO_WM_DIAGRAM_GROUP_CODE" val="l1-1"/>
  <p:tag name="KSO_WM_UNIT_TYPE" val="l_h_i"/>
  <p:tag name="KSO_WM_UNIT_INDEX" val="1_2_1"/>
  <p:tag name="KSO_WM_DIAGRAM_MAX_ITEMCNT" val="6"/>
  <p:tag name="KSO_WM_DIAGRAM_MIN_ITEMCNT" val="2"/>
  <p:tag name="KSO_WM_DIAGRAM_VIRTUALLY_FRAME" val="{&quot;height&quot;:366.7974853515625,&quot;left&quot;:53.2915771484375,&quot;top&quot;:120.6186982691006,&quot;width&quot;:856.016845703125}"/>
  <p:tag name="KSO_WM_DIAGRAM_COLOR_MATCH_VALUE" val="{&quot;shape&quot;:{&quot;fill&quot;:{&quot;type&quot;:0},&quot;glow&quot;:{&quot;colorType&quot;:0},&quot;line&quot;:{&quot;solidLine&quot;:{&quot;brightness&quot;:0.4000000059604645,&quot;colorType&quot;:1,&quot;foreColorIndex&quot;:6,&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6"/>
  <p:tag name="KSO_WM_UNIT_LINE_FILL_TYPE" val="2"/>
  <p:tag name="KSO_WM_UNIT_USESOURCEFORMAT_APPLY" val="1"/>
</p:tagLst>
</file>

<file path=ppt/tags/tag5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l_h_a"/>
  <p:tag name="KSO_WM_UNIT_INDEX" val="1_2_1"/>
  <p:tag name="KSO_WM_UNIT_ID" val="diagram20231057_3*l_h_a*1_2_1"/>
  <p:tag name="KSO_WM_TEMPLATE_CATEGORY" val="diagram"/>
  <p:tag name="KSO_WM_TEMPLATE_INDEX" val="20231057"/>
  <p:tag name="KSO_WM_UNIT_LAYERLEVEL" val="1_1_1"/>
  <p:tag name="KSO_WM_TAG_VERSION" val="3.0"/>
  <p:tag name="KSO_WM_DIAGRAM_VERSION" val="3"/>
  <p:tag name="KSO_WM_DIAGRAM_COLOR_TRICK" val="4"/>
  <p:tag name="KSO_WM_DIAGRAM_COLOR_TEXT_CAN_REMOVE" val="n"/>
  <p:tag name="KSO_WM_DIAGRAM_GROUP_CODE" val="l1-1"/>
  <p:tag name="KSO_WM_DIAGRAM_MAX_ITEMCNT" val="6"/>
  <p:tag name="KSO_WM_DIAGRAM_MIN_ITEMCNT" val="2"/>
  <p:tag name="KSO_WM_DIAGRAM_VIRTUALLY_FRAME" val="{&quot;height&quot;:366.7974853515625,&quot;left&quot;:53.2915771484375,&quot;top&quot;:120.6186982691006,&quot;width&quot;:856.016845703125}"/>
  <p:tag name="KSO_WM_DIAGRAM_COLOR_MATCH_VALUE" val="{&quot;shape&quot;:{&quot;fill&quot;:{&quot;gradient&quot;:[{&quot;brightness&quot;:0.30000001192092896,&quot;colorType&quot;:1,&quot;foreColorIndex&quot;:6,&quot;pos&quot;:0.800000011920929,&quot;transparency&quot;:0},{&quot;brightness&quot;:0,&quot;colorType&quot;:1,&quot;foreColorIndex&quot;:6,&quot;pos&quot;:0.20000000298023224,&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标题"/>
  <p:tag name="KSO_WM_UNIT_FILL_TYPE" val="3"/>
  <p:tag name="KSO_WM_UNIT_TEXT_FILL_FORE_SCHEMECOLOR_INDEX" val="1"/>
  <p:tag name="KSO_WM_UNIT_TEXT_FILL_TYPE" val="1"/>
  <p:tag name="KSO_WM_UNIT_TEXT_TYPE" val="1"/>
  <p:tag name="KSO_WM_UNIT_USESOURCEFORMAT_APPLY" val="1"/>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57_3*l_h_i*1_1_3"/>
  <p:tag name="KSO_WM_TEMPLATE_CATEGORY" val="diagram"/>
  <p:tag name="KSO_WM_TEMPLATE_INDEX" val="20231057"/>
  <p:tag name="KSO_WM_UNIT_LAYERLEVEL" val="1_1_1"/>
  <p:tag name="KSO_WM_TAG_VERSION" val="3.0"/>
  <p:tag name="KSO_WM_DIAGRAM_VERSION" val="3"/>
  <p:tag name="KSO_WM_DIAGRAM_COLOR_TRICK" val="4"/>
  <p:tag name="KSO_WM_DIAGRAM_COLOR_TEXT_CAN_REMOVE" val="n"/>
  <p:tag name="KSO_WM_DIAGRAM_GROUP_CODE" val="l1-1"/>
  <p:tag name="KSO_WM_UNIT_TYPE" val="l_h_i"/>
  <p:tag name="KSO_WM_UNIT_INDEX" val="1_1_3"/>
  <p:tag name="KSO_WM_DIAGRAM_MAX_ITEMCNT" val="6"/>
  <p:tag name="KSO_WM_DIAGRAM_MIN_ITEMCNT" val="2"/>
  <p:tag name="KSO_WM_DIAGRAM_VIRTUALLY_FRAME" val="{&quot;height&quot;:366.7974853515625,&quot;left&quot;:53.2915771484375,&quot;top&quot;:120.6186982691006,&quot;width&quot;:856.016845703125}"/>
  <p:tag name="KSO_WM_DIAGRAM_COLOR_MATCH_VALUE" val="{&quot;shape&quot;:{&quot;fill&quot;:{&quot;gradient&quot;:[{&quot;brightness&quot;:-0.15000000596046448,&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FILL_FORE_SCHEMECOLOR_INDEX" val="2"/>
  <p:tag name="KSO_WM_UNIT_TEXT_FILL_TYPE" val="1"/>
  <p:tag name="KSO_WM_UNIT_USESOURCEFORMAT_APPLY" val="1"/>
</p:tagLst>
</file>

<file path=ppt/tags/tag5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l_h_a"/>
  <p:tag name="KSO_WM_UNIT_INDEX" val="1_1_1"/>
  <p:tag name="KSO_WM_UNIT_ID" val="diagram20231057_3*l_h_a*1_1_1"/>
  <p:tag name="KSO_WM_TEMPLATE_CATEGORY" val="diagram"/>
  <p:tag name="KSO_WM_TEMPLATE_INDEX" val="20231057"/>
  <p:tag name="KSO_WM_UNIT_LAYERLEVEL" val="1_1_1"/>
  <p:tag name="KSO_WM_TAG_VERSION" val="3.0"/>
  <p:tag name="KSO_WM_DIAGRAM_VERSION" val="3"/>
  <p:tag name="KSO_WM_DIAGRAM_COLOR_TRICK" val="4"/>
  <p:tag name="KSO_WM_DIAGRAM_COLOR_TEXT_CAN_REMOVE" val="n"/>
  <p:tag name="KSO_WM_DIAGRAM_GROUP_CODE" val="l1-1"/>
  <p:tag name="KSO_WM_DIAGRAM_MAX_ITEMCNT" val="6"/>
  <p:tag name="KSO_WM_DIAGRAM_MIN_ITEMCNT" val="2"/>
  <p:tag name="KSO_WM_DIAGRAM_VIRTUALLY_FRAME" val="{&quot;height&quot;:366.7974853515625,&quot;left&quot;:53.2915771484375,&quot;top&quot;:120.6186982691006,&quot;width&quot;:856.016845703125}"/>
  <p:tag name="KSO_WM_DIAGRAM_COLOR_MATCH_VALUE" val="{&quot;shape&quot;:{&quot;fill&quot;:{&quot;gradient&quot;:[{&quot;brightness&quot;:0.30000001192092896,&quot;colorType&quot;:1,&quot;foreColorIndex&quot;:5,&quot;pos&quot;:0.800000011920929,&quot;transparency&quot;:0},{&quot;brightness&quot;:0,&quot;colorType&quot;:1,&quot;foreColorIndex&quot;:5,&quot;pos&quot;:0.20000000298023224,&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标题"/>
  <p:tag name="KSO_WM_UNIT_FILL_TYPE" val="3"/>
  <p:tag name="KSO_WM_UNIT_TEXT_FILL_FORE_SCHEMECOLOR_INDEX" val="1"/>
  <p:tag name="KSO_WM_UNIT_TEXT_FILL_TYPE" val="1"/>
  <p:tag name="KSO_WM_UNIT_TEXT_TYPE" val="1"/>
  <p:tag name="KSO_WM_UNIT_USESOURCEFORMAT_APPLY" val="1"/>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57_3*l_h_i*1_3_1"/>
  <p:tag name="KSO_WM_TEMPLATE_CATEGORY" val="diagram"/>
  <p:tag name="KSO_WM_TEMPLATE_INDEX" val="20231057"/>
  <p:tag name="KSO_WM_UNIT_LAYERLEVEL" val="1_1_1"/>
  <p:tag name="KSO_WM_TAG_VERSION" val="3.0"/>
  <p:tag name="KSO_WM_DIAGRAM_VERSION" val="3"/>
  <p:tag name="KSO_WM_DIAGRAM_COLOR_TRICK" val="4"/>
  <p:tag name="KSO_WM_DIAGRAM_COLOR_TEXT_CAN_REMOVE" val="n"/>
  <p:tag name="KSO_WM_DIAGRAM_GROUP_CODE" val="l1-1"/>
  <p:tag name="KSO_WM_UNIT_TYPE" val="l_h_i"/>
  <p:tag name="KSO_WM_UNIT_INDEX" val="1_3_1"/>
  <p:tag name="KSO_WM_DIAGRAM_MAX_ITEMCNT" val="6"/>
  <p:tag name="KSO_WM_DIAGRAM_MIN_ITEMCNT" val="2"/>
  <p:tag name="KSO_WM_DIAGRAM_VIRTUALLY_FRAME" val="{&quot;height&quot;:366.7974853515625,&quot;left&quot;:53.2915771484375,&quot;top&quot;:120.6186982691006,&quot;width&quot;:856.016845703125}"/>
  <p:tag name="KSO_WM_DIAGRAM_COLOR_MATCH_VALUE" val="{&quot;shape&quot;:{&quot;fill&quot;:{&quot;type&quot;:0},&quot;glow&quot;:{&quot;colorType&quot;:0},&quot;line&quot;:{&quot;solidLine&quot;:{&quot;brightness&quot;:0.4000000059604645,&quot;colorType&quot;:1,&quot;foreColorIndex&quot;:7,&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7"/>
  <p:tag name="KSO_WM_UNIT_LINE_FILL_TYPE" val="2"/>
  <p:tag name="KSO_WM_UNIT_USESOURCEFORMAT_APPLY" val="1"/>
</p:tagLst>
</file>

<file path=ppt/tags/tag55.xml><?xml version="1.0" encoding="utf-8"?>
<p:tagLst xmlns:p="http://schemas.openxmlformats.org/presentationml/2006/main">
  <p:tag name="KSO_WM_SLIDE_ID" val="diagram20231057_3"/>
  <p:tag name="KSO_WM_TEMPLATE_SUBCATEGORY" val="0"/>
  <p:tag name="KSO_WM_TEMPLATE_MASTER_TYPE" val="0"/>
  <p:tag name="KSO_WM_TEMPLATE_COLOR_TYPE" val="0"/>
  <p:tag name="KSO_WM_SLIDE_ITEM_CNT" val="4"/>
  <p:tag name="KSO_WM_SLIDE_INDEX" val="3"/>
  <p:tag name="KSO_WM_TAG_VERSION" val="3.0"/>
  <p:tag name="KSO_WM_BEAUTIFY_FLAG" val="#wm#"/>
  <p:tag name="KSO_WM_TEMPLATE_CATEGORY" val="diagram"/>
  <p:tag name="KSO_WM_TEMPLATE_INDEX" val="20231057"/>
  <p:tag name="KSO_WM_SLIDE_TYPE" val="text"/>
  <p:tag name="KSO_WM_SLIDE_SUBTYPE" val="diag"/>
  <p:tag name="KSO_WM_SLIDE_SIZE" val="845.391*280.05"/>
  <p:tag name="KSO_WM_SLIDE_POSITION" val="58.6047*163.992"/>
  <p:tag name="KSO_WM_SLIDE_LAYOUT" val="a_l"/>
  <p:tag name="KSO_WM_SLIDE_LAYOUT_CNT" val="1_1"/>
  <p:tag name="KSO_WM_SPECIAL_SOURCE" val="bdnull"/>
  <p:tag name="KSO_WM_DIAGRAM_GROUP_CODE" val="l1-1"/>
  <p:tag name="KSO_WM_SLIDE_DIAGTYPE" val="l"/>
</p:tagLst>
</file>

<file path=ppt/tags/tag56.xml><?xml version="1.0" encoding="utf-8"?>
<p:tagLst xmlns:p="http://schemas.openxmlformats.org/presentationml/2006/main">
  <p:tag name="KSO_WM_DIAGRAM_VIRTUALLY_FRAME" val="{&quot;height&quot;:421.5485039370079,&quot;left&quot;:228.2034198177589,&quot;top&quot;:71.35149606299213,&quot;width&quot;:864.0610683712175}"/>
</p:tagLst>
</file>

<file path=ppt/tags/tag57.xml><?xml version="1.0" encoding="utf-8"?>
<p:tagLst xmlns:p="http://schemas.openxmlformats.org/presentationml/2006/main">
  <p:tag name="KSO_WM_DIAGRAM_VIRTUALLY_FRAME" val="{&quot;height&quot;:421.5485039370079,&quot;left&quot;:228.2034198177589,&quot;top&quot;:71.35149606299213,&quot;width&quot;:864.0610683712175}"/>
</p:tagLst>
</file>

<file path=ppt/tags/tag58.xml><?xml version="1.0" encoding="utf-8"?>
<p:tagLst xmlns:p="http://schemas.openxmlformats.org/presentationml/2006/main">
  <p:tag name="KSO_WM_DIAGRAM_VIRTUALLY_FRAME" val="{&quot;height&quot;:421.5485039370079,&quot;left&quot;:228.2034198177589,&quot;top&quot;:71.35149606299213,&quot;width&quot;:864.0610683712175}"/>
</p:tagLst>
</file>

<file path=ppt/tags/tag59.xml><?xml version="1.0" encoding="utf-8"?>
<p:tagLst xmlns:p="http://schemas.openxmlformats.org/presentationml/2006/main">
  <p:tag name="KSO_WM_DIAGRAM_VIRTUALLY_FRAME" val="{&quot;height&quot;:421.5485039370079,&quot;left&quot;:228.2034198177589,&quot;top&quot;:71.35149606299213,&quot;width&quot;:864.0610683712175}"/>
</p:tagLst>
</file>

<file path=ppt/tags/tag60.xml><?xml version="1.0" encoding="utf-8"?>
<p:tagLst xmlns:p="http://schemas.openxmlformats.org/presentationml/2006/main">
  <p:tag name="KSO_WM_DIAGRAM_VIRTUALLY_FRAME" val="{&quot;height&quot;:421.5485039370079,&quot;left&quot;:228.2034198177589,&quot;top&quot;:71.35149606299213,&quot;width&quot;:864.0610683712175}"/>
</p:tagLst>
</file>

<file path=ppt/tags/tag61.xml><?xml version="1.0" encoding="utf-8"?>
<p:tagLst xmlns:p="http://schemas.openxmlformats.org/presentationml/2006/main">
  <p:tag name="KSO_WM_DIAGRAM_VIRTUALLY_FRAME" val="{&quot;height&quot;:421.5485039370079,&quot;left&quot;:228.2034198177589,&quot;top&quot;:71.35149606299213,&quot;width&quot;:864.0610683712175}"/>
</p:tagLst>
</file>

<file path=ppt/tags/tag62.xml><?xml version="1.0" encoding="utf-8"?>
<p:tagLst xmlns:p="http://schemas.openxmlformats.org/presentationml/2006/main">
  <p:tag name="KSO_WM_DIAGRAM_VIRTUALLY_FRAME" val="{&quot;height&quot;:421.5485039370079,&quot;left&quot;:228.2034198177589,&quot;top&quot;:71.35149606299213,&quot;width&quot;:864.0610683712175}"/>
</p:tagLst>
</file>

<file path=ppt/tags/tag63.xml><?xml version="1.0" encoding="utf-8"?>
<p:tagLst xmlns:p="http://schemas.openxmlformats.org/presentationml/2006/main">
  <p:tag name="KSO_WM_DIAGRAM_VIRTUALLY_FRAME" val="{&quot;height&quot;:421.5485039370079,&quot;left&quot;:228.2034198177589,&quot;top&quot;:71.35149606299213,&quot;width&quot;:864.0610683712175}"/>
</p:tagLst>
</file>

<file path=ppt/tags/tag64.xml><?xml version="1.0" encoding="utf-8"?>
<p:tagLst xmlns:p="http://schemas.openxmlformats.org/presentationml/2006/main">
  <p:tag name="KSO_WM_DIAGRAM_VIRTUALLY_FRAME" val="{&quot;height&quot;:421.5485039370079,&quot;left&quot;:228.2034198177589,&quot;top&quot;:71.35149606299213,&quot;width&quot;:864.0610683712175}"/>
</p:tagLst>
</file>

<file path=ppt/tags/tag65.xml><?xml version="1.0" encoding="utf-8"?>
<p:tagLst xmlns:p="http://schemas.openxmlformats.org/presentationml/2006/main">
  <p:tag name="KSO_WM_UNIT_PIC_EFFECT"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38566_1*i*2"/>
  <p:tag name="KSO_WM_TEMPLATE_CATEGORY" val="custom"/>
  <p:tag name="KSO_WM_TEMPLATE_INDEX" val="20238566"/>
  <p:tag name="KSO_WM_UNIT_LAYERLEVEL" val="1"/>
  <p:tag name="KSO_WM_TAG_VERSION" val="3.0"/>
  <p:tag name="KSO_WM_BEAUTIFY_FLAG" val="#wm#"/>
  <p:tag name="KSO_WM_UNIT_PIC_EFFECT"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custom20238566_1*i*3"/>
  <p:tag name="KSO_WM_TEMPLATE_CATEGORY" val="custom"/>
  <p:tag name="KSO_WM_TEMPLATE_INDEX" val="20238566"/>
  <p:tag name="KSO_WM_UNIT_LAYERLEVEL" val="1"/>
  <p:tag name="KSO_WM_TAG_VERSION" val="3.0"/>
  <p:tag name="KSO_WM_BEAUTIFY_FLAG" val="#wm#"/>
  <p:tag name="KSO_WM_UNIT_PIC_EFFECT"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custom20238566_1*i*4"/>
  <p:tag name="KSO_WM_TEMPLATE_CATEGORY" val="custom"/>
  <p:tag name="KSO_WM_TEMPLATE_INDEX" val="20238566"/>
  <p:tag name="KSO_WM_UNIT_LAYERLEVEL" val="1"/>
  <p:tag name="KSO_WM_TAG_VERSION" val="3.0"/>
  <p:tag name="KSO_WM_BEAUTIFY_FLAG" val="#wm#"/>
  <p:tag name="KSO_WM_UNIT_PIC_EFFECT" val="1"/>
</p:tagLst>
</file>

<file path=ppt/tags/tag69.xml><?xml version="1.0" encoding="utf-8"?>
<p:tagLst xmlns:p="http://schemas.openxmlformats.org/presentationml/2006/main">
  <p:tag name="KSO_WM_UNIT_VALUE" val="1006*1006"/>
  <p:tag name="KSO_WM_UNIT_HIGHLIGHT" val="0"/>
  <p:tag name="KSO_WM_UNIT_COMPATIBLE" val="0"/>
  <p:tag name="KSO_WM_UNIT_DIAGRAM_ISNUMVISUAL" val="0"/>
  <p:tag name="KSO_WM_UNIT_DIAGRAM_ISREFERUNIT" val="0"/>
  <p:tag name="KSO_WM_UNIT_TYPE" val="d"/>
  <p:tag name="KSO_WM_UNIT_INDEX" val="1"/>
  <p:tag name="KSO_WM_UNIT_ID" val="custom20238566_1*d*1"/>
  <p:tag name="KSO_WM_TEMPLATE_CATEGORY" val="custom"/>
  <p:tag name="KSO_WM_TEMPLATE_INDEX" val="20238566"/>
  <p:tag name="KSO_WM_UNIT_LAYERLEVEL" val="1"/>
  <p:tag name="KSO_WM_TAG_VERSION" val="3.0"/>
  <p:tag name="KSO_WM_BEAUTIFY_FLAG" val="#wm#"/>
  <p:tag name="KSO_WM_UNIT_PIC_EFFECT" val="1"/>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38566_1*i*1"/>
  <p:tag name="KSO_WM_TEMPLATE_CATEGORY" val="custom"/>
  <p:tag name="KSO_WM_TEMPLATE_INDEX" val="20238566"/>
  <p:tag name="KSO_WM_UNIT_LAYERLEVEL" val="1"/>
  <p:tag name="KSO_WM_TAG_VERSION" val="3.0"/>
  <p:tag name="KSO_WM_BEAUTIFY_FLAG" val="#wm#"/>
  <p:tag name="KSO_WM_UNIT_PIC_EFFECT"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custom20238566_1*i*5"/>
  <p:tag name="KSO_WM_TEMPLATE_CATEGORY" val="custom"/>
  <p:tag name="KSO_WM_TEMPLATE_INDEX" val="20238566"/>
  <p:tag name="KSO_WM_UNIT_LAYERLEVEL" val="1"/>
  <p:tag name="KSO_WM_TAG_VERSION" val="3.0"/>
  <p:tag name="KSO_WM_BEAUTIFY_FLAG" val="#wm#"/>
  <p:tag name="KSO_WM_UNIT_PIC_EFFECT" val="1"/>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custom20238566_1*i*6"/>
  <p:tag name="KSO_WM_TEMPLATE_CATEGORY" val="custom"/>
  <p:tag name="KSO_WM_TEMPLATE_INDEX" val="20238566"/>
  <p:tag name="KSO_WM_UNIT_LAYERLEVEL" val="1"/>
  <p:tag name="KSO_WM_TAG_VERSION" val="3.0"/>
  <p:tag name="KSO_WM_BEAUTIFY_FLAG" val="#wm#"/>
  <p:tag name="KSO_WM_UNIT_PIC_EFFECT" val="1"/>
</p:tagLst>
</file>

<file path=ppt/tags/tag73.xml><?xml version="1.0" encoding="utf-8"?>
<p:tagLst xmlns:p="http://schemas.openxmlformats.org/presentationml/2006/main">
  <p:tag name="resource_record_key" val="{&quot;10&quot;:[19963824,6463483,21540209,6463165],&quot;13&quot;:[4364878,19971666]}"/>
</p:tagLst>
</file>

<file path=ppt/theme/theme1.xml><?xml version="1.0" encoding="utf-8"?>
<a:theme xmlns:a="http://schemas.openxmlformats.org/drawingml/2006/main" name="Office 主题​​">
  <a:themeElements>
    <a:clrScheme name="Office">
      <a:dk1>
        <a:srgbClr val="000000"/>
      </a:dk1>
      <a:lt1>
        <a:srgbClr val="FFFFFF"/>
      </a:lt1>
      <a:dk2>
        <a:srgbClr val="0E2841"/>
      </a:dk2>
      <a:lt2>
        <a:srgbClr val="E8E8E8"/>
      </a:lt2>
      <a:accent1>
        <a:srgbClr val="0256B0"/>
      </a:accent1>
      <a:accent2>
        <a:srgbClr val="FFC000"/>
      </a:accent2>
      <a:accent3>
        <a:srgbClr val="051D42"/>
      </a:accent3>
      <a:accent4>
        <a:srgbClr val="F1800F"/>
      </a:accent4>
      <a:accent5>
        <a:srgbClr val="0256B0"/>
      </a:accent5>
      <a:accent6>
        <a:srgbClr val="404040"/>
      </a:accent6>
      <a:hlink>
        <a:srgbClr val="467886"/>
      </a:hlink>
      <a:folHlink>
        <a:srgbClr val="96607D"/>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rgbClr val="000000"/>
      </a:dk1>
      <a:lt1>
        <a:srgbClr val="FFFFFF"/>
      </a:lt1>
      <a:dk2>
        <a:srgbClr val="0E2841"/>
      </a:dk2>
      <a:lt2>
        <a:srgbClr val="E8E8E8"/>
      </a:lt2>
      <a:accent1>
        <a:srgbClr val="0256B0"/>
      </a:accent1>
      <a:accent2>
        <a:srgbClr val="FFC000"/>
      </a:accent2>
      <a:accent3>
        <a:srgbClr val="051D42"/>
      </a:accent3>
      <a:accent4>
        <a:srgbClr val="F1800F"/>
      </a:accent4>
      <a:accent5>
        <a:srgbClr val="0256B0"/>
      </a:accent5>
      <a:accent6>
        <a:srgbClr val="404040"/>
      </a:accent6>
      <a:hlink>
        <a:srgbClr val="467886"/>
      </a:hlink>
      <a:folHlink>
        <a:srgbClr val="96607D"/>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主题​​">
  <a:themeElements>
    <a:clrScheme name="蓝白线性职场办公简约风">
      <a:dk1>
        <a:srgbClr val="000000"/>
      </a:dk1>
      <a:lt1>
        <a:srgbClr val="FFFFFF"/>
      </a:lt1>
      <a:dk2>
        <a:srgbClr val="001548"/>
      </a:dk2>
      <a:lt2>
        <a:srgbClr val="F5F7FF"/>
      </a:lt2>
      <a:accent1>
        <a:srgbClr val="376FFF"/>
      </a:accent1>
      <a:accent2>
        <a:srgbClr val="FF7429"/>
      </a:accent2>
      <a:accent3>
        <a:srgbClr val="8830FE"/>
      </a:accent3>
      <a:accent4>
        <a:srgbClr val="17D594"/>
      </a:accent4>
      <a:accent5>
        <a:srgbClr val="F84949"/>
      </a:accent5>
      <a:accent6>
        <a:srgbClr val="FFC000"/>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vertOverflow="overflow" horzOverflow="overflow" vert="horz" wrap="square" numCol="1" spcCol="0" rtlCol="0" fromWordArt="0" anchor="ctr" anchorCtr="0" compatLnSpc="1">
        <a:noAutofit/>
      </a:bodyPr>
      <a:lstStyle>
        <a:defPPr lvl="0" algn="ctr">
          <a:buClrTx/>
          <a:buSzTx/>
          <a:buFontTx/>
          <a:defRPr lang="zh-CN" altLang="en-US">
            <a:sym typeface="+mn-ea"/>
          </a:defRPr>
        </a:defPPr>
      </a:lstStyle>
      <a:style>
        <a:lnRef idx="2">
          <a:schemeClr val="accent1">
            <a:lumMod val="75000"/>
          </a:schemeClr>
        </a:lnRef>
        <a:fillRef idx="1">
          <a:schemeClr val="accent1"/>
        </a:fillRef>
        <a:effectRef idx="0">
          <a:srgbClr val="FFFFFF"/>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主题​​">
  <a:themeElements>
    <a:clrScheme name="Office">
      <a:dk1>
        <a:srgbClr val="000000"/>
      </a:dk1>
      <a:lt1>
        <a:srgbClr val="FFFFFF"/>
      </a:lt1>
      <a:dk2>
        <a:srgbClr val="0E2841"/>
      </a:dk2>
      <a:lt2>
        <a:srgbClr val="E8E8E8"/>
      </a:lt2>
      <a:accent1>
        <a:srgbClr val="0256B0"/>
      </a:accent1>
      <a:accent2>
        <a:srgbClr val="FFC000"/>
      </a:accent2>
      <a:accent3>
        <a:srgbClr val="051D42"/>
      </a:accent3>
      <a:accent4>
        <a:srgbClr val="F1800F"/>
      </a:accent4>
      <a:accent5>
        <a:srgbClr val="0256B0"/>
      </a:accent5>
      <a:accent6>
        <a:srgbClr val="404040"/>
      </a:accent6>
      <a:hlink>
        <a:srgbClr val="467886"/>
      </a:hlink>
      <a:folHlink>
        <a:srgbClr val="96607D"/>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主题​​">
  <a:themeElements>
    <a:clrScheme name="Office">
      <a:dk1>
        <a:srgbClr val="000000"/>
      </a:dk1>
      <a:lt1>
        <a:srgbClr val="FFFFFF"/>
      </a:lt1>
      <a:dk2>
        <a:srgbClr val="0E2841"/>
      </a:dk2>
      <a:lt2>
        <a:srgbClr val="E8E8E8"/>
      </a:lt2>
      <a:accent1>
        <a:srgbClr val="0256B0"/>
      </a:accent1>
      <a:accent2>
        <a:srgbClr val="FFC000"/>
      </a:accent2>
      <a:accent3>
        <a:srgbClr val="051D42"/>
      </a:accent3>
      <a:accent4>
        <a:srgbClr val="F1800F"/>
      </a:accent4>
      <a:accent5>
        <a:srgbClr val="0256B0"/>
      </a:accent5>
      <a:accent6>
        <a:srgbClr val="404040"/>
      </a:accent6>
      <a:hlink>
        <a:srgbClr val="467886"/>
      </a:hlink>
      <a:folHlink>
        <a:srgbClr val="96607D"/>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6041</Words>
  <Application>WPS 演示</Application>
  <PresentationFormat/>
  <Paragraphs>182</Paragraphs>
  <Slides>14</Slides>
  <Notes>0</Notes>
  <HiddenSlides>0</HiddenSlides>
  <MMClips>0</MMClips>
  <ScaleCrop>false</ScaleCrop>
  <HeadingPairs>
    <vt:vector size="6" baseType="variant">
      <vt:variant>
        <vt:lpstr>已用的字体</vt:lpstr>
      </vt:variant>
      <vt:variant>
        <vt:i4>17</vt:i4>
      </vt:variant>
      <vt:variant>
        <vt:lpstr>主题</vt:lpstr>
      </vt:variant>
      <vt:variant>
        <vt:i4>5</vt:i4>
      </vt:variant>
      <vt:variant>
        <vt:lpstr>幻灯片标题</vt:lpstr>
      </vt:variant>
      <vt:variant>
        <vt:i4>14</vt:i4>
      </vt:variant>
    </vt:vector>
  </HeadingPairs>
  <TitlesOfParts>
    <vt:vector size="36" baseType="lpstr">
      <vt:lpstr>Arial</vt:lpstr>
      <vt:lpstr>宋体</vt:lpstr>
      <vt:lpstr>Wingdings</vt:lpstr>
      <vt:lpstr>Calibri</vt:lpstr>
      <vt:lpstr>Source Han Sans</vt:lpstr>
      <vt:lpstr>华文中宋</vt:lpstr>
      <vt:lpstr>Source Han Sans CN Bold</vt:lpstr>
      <vt:lpstr>Dream-XinCuSongGB</vt:lpstr>
      <vt:lpstr>Times New Roman</vt:lpstr>
      <vt:lpstr>微软雅黑</vt:lpstr>
      <vt:lpstr>阿里巴巴普惠体 R</vt:lpstr>
      <vt:lpstr>Helvetica</vt:lpstr>
      <vt:lpstr>等线</vt:lpstr>
      <vt:lpstr>Arial Unicode MS</vt:lpstr>
      <vt:lpstr>等线 Light</vt:lpstr>
      <vt:lpstr>方正仿宋_GB2312</vt:lpstr>
      <vt:lpstr>Miss Sweetie</vt:lpstr>
      <vt:lpstr>Office 主题​​</vt:lpstr>
      <vt:lpstr>1_Office 主题​​</vt:lpstr>
      <vt:lpstr>2_Office 主题​​</vt:lpstr>
      <vt:lpstr>3_Office 主题​​</vt:lpstr>
      <vt:lpstr>4_Office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Marian Li</cp:lastModifiedBy>
  <cp:revision>3</cp:revision>
  <dcterms:created xsi:type="dcterms:W3CDTF">2025-03-13T18:43:00Z</dcterms:created>
  <dcterms:modified xsi:type="dcterms:W3CDTF">2025-09-04T07:57:42Z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D0B6804BCB0249DEBBA8FE544FB873D9_13</vt:lpwstr>
  </property>
  <property fmtid="{D5CDD505-2E9C-101B-9397-08002B2CF9AE}" pid="3" name="KSOProductBuildVer">
    <vt:lpwstr>2052-12.1.0.21915</vt:lpwstr>
  </property>
</Properties>
</file>